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21F08A-5CE1-4D8B-9CFE-9526057BF81C}" v="562" dt="2022-03-30T13:50:07.7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edneault, Caroline" userId="e2129661-56e3-45f2-8adc-ccafd65fafe3" providerId="ADAL" clId="{6F21F08A-5CE1-4D8B-9CFE-9526057BF81C}"/>
    <pc:docChg chg="custSel modSld">
      <pc:chgData name="Pedneault, Caroline" userId="e2129661-56e3-45f2-8adc-ccafd65fafe3" providerId="ADAL" clId="{6F21F08A-5CE1-4D8B-9CFE-9526057BF81C}" dt="2022-03-30T13:50:07.760" v="563"/>
      <pc:docMkLst>
        <pc:docMk/>
      </pc:docMkLst>
      <pc:sldChg chg="modSp mod">
        <pc:chgData name="Pedneault, Caroline" userId="e2129661-56e3-45f2-8adc-ccafd65fafe3" providerId="ADAL" clId="{6F21F08A-5CE1-4D8B-9CFE-9526057BF81C}" dt="2022-03-30T13:50:07.640" v="537"/>
        <pc:sldMkLst>
          <pc:docMk/>
          <pc:sldMk cId="3312628001" sldId="257"/>
        </pc:sldMkLst>
        <pc:spChg chg="replST">
          <ac:chgData name="Pedneault, Caroline" userId="e2129661-56e3-45f2-8adc-ccafd65fafe3" providerId="ADAL" clId="{6F21F08A-5CE1-4D8B-9CFE-9526057BF81C}" dt="2022-03-30T13:50:07.564" v="523"/>
          <ac:spMkLst>
            <pc:docMk/>
            <pc:sldMk cId="3312628001" sldId="257"/>
            <ac:spMk id="2" creationId="{01410CA3-A971-432D-BEF9-A9EB39B13313}"/>
          </ac:spMkLst>
        </pc:spChg>
        <pc:spChg chg="replST">
          <ac:chgData name="Pedneault, Caroline" userId="e2129661-56e3-45f2-8adc-ccafd65fafe3" providerId="ADAL" clId="{6F21F08A-5CE1-4D8B-9CFE-9526057BF81C}" dt="2022-03-30T13:50:07.578" v="524"/>
          <ac:spMkLst>
            <pc:docMk/>
            <pc:sldMk cId="3312628001" sldId="257"/>
            <ac:spMk id="3" creationId="{1262DD04-E5CE-4A6F-8E01-2F54CABC35CE}"/>
          </ac:spMkLst>
        </pc:spChg>
        <pc:spChg chg="replST">
          <ac:chgData name="Pedneault, Caroline" userId="e2129661-56e3-45f2-8adc-ccafd65fafe3" providerId="ADAL" clId="{6F21F08A-5CE1-4D8B-9CFE-9526057BF81C}" dt="2022-03-30T13:50:07.582" v="525"/>
          <ac:spMkLst>
            <pc:docMk/>
            <pc:sldMk cId="3312628001" sldId="257"/>
            <ac:spMk id="4" creationId="{04BEEB12-F9EC-426F-BD2D-6DDAC24FDF8E}"/>
          </ac:spMkLst>
        </pc:spChg>
        <pc:spChg chg="replST">
          <ac:chgData name="Pedneault, Caroline" userId="e2129661-56e3-45f2-8adc-ccafd65fafe3" providerId="ADAL" clId="{6F21F08A-5CE1-4D8B-9CFE-9526057BF81C}" dt="2022-03-30T13:50:07.587" v="526"/>
          <ac:spMkLst>
            <pc:docMk/>
            <pc:sldMk cId="3312628001" sldId="257"/>
            <ac:spMk id="5" creationId="{BD3DCC65-285A-4697-B56F-C739F95710D5}"/>
          </ac:spMkLst>
        </pc:spChg>
        <pc:spChg chg="replST">
          <ac:chgData name="Pedneault, Caroline" userId="e2129661-56e3-45f2-8adc-ccafd65fafe3" providerId="ADAL" clId="{6F21F08A-5CE1-4D8B-9CFE-9526057BF81C}" dt="2022-03-30T13:50:07.593" v="527"/>
          <ac:spMkLst>
            <pc:docMk/>
            <pc:sldMk cId="3312628001" sldId="257"/>
            <ac:spMk id="6" creationId="{C70EE668-CD3F-4573-B04D-22E9AA8DB81D}"/>
          </ac:spMkLst>
        </pc:spChg>
        <pc:spChg chg="replST">
          <ac:chgData name="Pedneault, Caroline" userId="e2129661-56e3-45f2-8adc-ccafd65fafe3" providerId="ADAL" clId="{6F21F08A-5CE1-4D8B-9CFE-9526057BF81C}" dt="2022-03-30T13:50:07.597" v="528"/>
          <ac:spMkLst>
            <pc:docMk/>
            <pc:sldMk cId="3312628001" sldId="257"/>
            <ac:spMk id="7" creationId="{61C00FC3-F118-4189-B9FE-2DFED21DB345}"/>
          </ac:spMkLst>
        </pc:spChg>
        <pc:spChg chg="mod replST">
          <ac:chgData name="Pedneault, Caroline" userId="e2129661-56e3-45f2-8adc-ccafd65fafe3" providerId="ADAL" clId="{6F21F08A-5CE1-4D8B-9CFE-9526057BF81C}" dt="2022-03-30T13:50:07.601" v="529"/>
          <ac:spMkLst>
            <pc:docMk/>
            <pc:sldMk cId="3312628001" sldId="257"/>
            <ac:spMk id="8" creationId="{49E810D2-7723-46C8-B71C-67622399EE63}"/>
          </ac:spMkLst>
        </pc:spChg>
        <pc:spChg chg="mod replST">
          <ac:chgData name="Pedneault, Caroline" userId="e2129661-56e3-45f2-8adc-ccafd65fafe3" providerId="ADAL" clId="{6F21F08A-5CE1-4D8B-9CFE-9526057BF81C}" dt="2022-03-30T13:50:07.606" v="530"/>
          <ac:spMkLst>
            <pc:docMk/>
            <pc:sldMk cId="3312628001" sldId="257"/>
            <ac:spMk id="9" creationId="{B9A24D3A-7FC0-9896-99B4-FBBF5AF81122}"/>
          </ac:spMkLst>
        </pc:spChg>
        <pc:spChg chg="mod replST">
          <ac:chgData name="Pedneault, Caroline" userId="e2129661-56e3-45f2-8adc-ccafd65fafe3" providerId="ADAL" clId="{6F21F08A-5CE1-4D8B-9CFE-9526057BF81C}" dt="2022-03-30T13:50:07.611" v="531"/>
          <ac:spMkLst>
            <pc:docMk/>
            <pc:sldMk cId="3312628001" sldId="257"/>
            <ac:spMk id="10" creationId="{8D0ED454-38AC-3222-7E26-830E9275C2CF}"/>
          </ac:spMkLst>
        </pc:spChg>
        <pc:spChg chg="mod replST">
          <ac:chgData name="Pedneault, Caroline" userId="e2129661-56e3-45f2-8adc-ccafd65fafe3" providerId="ADAL" clId="{6F21F08A-5CE1-4D8B-9CFE-9526057BF81C}" dt="2022-03-30T13:50:07.615" v="532"/>
          <ac:spMkLst>
            <pc:docMk/>
            <pc:sldMk cId="3312628001" sldId="257"/>
            <ac:spMk id="11" creationId="{D0412CB5-A4D4-9DB9-EFFA-73C9ECF5B8CA}"/>
          </ac:spMkLst>
        </pc:spChg>
        <pc:spChg chg="mod replST">
          <ac:chgData name="Pedneault, Caroline" userId="e2129661-56e3-45f2-8adc-ccafd65fafe3" providerId="ADAL" clId="{6F21F08A-5CE1-4D8B-9CFE-9526057BF81C}" dt="2022-03-30T13:50:07.625" v="534"/>
          <ac:spMkLst>
            <pc:docMk/>
            <pc:sldMk cId="3312628001" sldId="257"/>
            <ac:spMk id="14" creationId="{1845A6D3-09DA-6F40-8AD3-B6238ED7518E}"/>
          </ac:spMkLst>
        </pc:spChg>
        <pc:spChg chg="replST">
          <ac:chgData name="Pedneault, Caroline" userId="e2129661-56e3-45f2-8adc-ccafd65fafe3" providerId="ADAL" clId="{6F21F08A-5CE1-4D8B-9CFE-9526057BF81C}" dt="2022-03-30T13:50:07.630" v="535"/>
          <ac:spMkLst>
            <pc:docMk/>
            <pc:sldMk cId="3312628001" sldId="257"/>
            <ac:spMk id="15" creationId="{A727A814-A7AA-5344-9B35-76B4A14C7F47}"/>
          </ac:spMkLst>
        </pc:spChg>
        <pc:spChg chg="replST">
          <ac:chgData name="Pedneault, Caroline" userId="e2129661-56e3-45f2-8adc-ccafd65fafe3" providerId="ADAL" clId="{6F21F08A-5CE1-4D8B-9CFE-9526057BF81C}" dt="2022-03-30T13:50:07.635" v="536"/>
          <ac:spMkLst>
            <pc:docMk/>
            <pc:sldMk cId="3312628001" sldId="257"/>
            <ac:spMk id="16" creationId="{7490FBA9-2AD8-2673-A314-DF9FAB388CEE}"/>
          </ac:spMkLst>
        </pc:spChg>
        <pc:spChg chg="mod replST">
          <ac:chgData name="Pedneault, Caroline" userId="e2129661-56e3-45f2-8adc-ccafd65fafe3" providerId="ADAL" clId="{6F21F08A-5CE1-4D8B-9CFE-9526057BF81C}" dt="2022-03-30T13:50:07.640" v="537"/>
          <ac:spMkLst>
            <pc:docMk/>
            <pc:sldMk cId="3312628001" sldId="257"/>
            <ac:spMk id="17" creationId="{1EAA6A03-664D-EAEB-89D2-46DE12FED16F}"/>
          </ac:spMkLst>
        </pc:spChg>
        <pc:picChg chg="replST">
          <ac:chgData name="Pedneault, Caroline" userId="e2129661-56e3-45f2-8adc-ccafd65fafe3" providerId="ADAL" clId="{6F21F08A-5CE1-4D8B-9CFE-9526057BF81C}" dt="2022-03-30T13:50:07.620" v="533"/>
          <ac:picMkLst>
            <pc:docMk/>
            <pc:sldMk cId="3312628001" sldId="257"/>
            <ac:picMk id="13" creationId="{21DB1567-A631-8B41-0D86-814968A93E87}"/>
          </ac:picMkLst>
        </pc:picChg>
      </pc:sldChg>
      <pc:sldChg chg="modSp mod">
        <pc:chgData name="Pedneault, Caroline" userId="e2129661-56e3-45f2-8adc-ccafd65fafe3" providerId="ADAL" clId="{6F21F08A-5CE1-4D8B-9CFE-9526057BF81C}" dt="2022-03-30T13:50:07.760" v="563"/>
        <pc:sldMkLst>
          <pc:docMk/>
          <pc:sldMk cId="1383096802" sldId="258"/>
        </pc:sldMkLst>
        <pc:spChg chg="replST">
          <ac:chgData name="Pedneault, Caroline" userId="e2129661-56e3-45f2-8adc-ccafd65fafe3" providerId="ADAL" clId="{6F21F08A-5CE1-4D8B-9CFE-9526057BF81C}" dt="2022-03-30T13:50:07.719" v="554"/>
          <ac:spMkLst>
            <pc:docMk/>
            <pc:sldMk cId="1383096802" sldId="258"/>
            <ac:spMk id="2" creationId="{27C6C4F1-5424-0CA6-8C50-C773E1B840C8}"/>
          </ac:spMkLst>
        </pc:spChg>
        <pc:spChg chg="mod replST">
          <ac:chgData name="Pedneault, Caroline" userId="e2129661-56e3-45f2-8adc-ccafd65fafe3" providerId="ADAL" clId="{6F21F08A-5CE1-4D8B-9CFE-9526057BF81C}" dt="2022-03-30T13:50:07.724" v="555"/>
          <ac:spMkLst>
            <pc:docMk/>
            <pc:sldMk cId="1383096802" sldId="258"/>
            <ac:spMk id="4" creationId="{67345FD9-A282-A8A4-F487-BCDF042D6687}"/>
          </ac:spMkLst>
        </pc:spChg>
        <pc:spChg chg="replST">
          <ac:chgData name="Pedneault, Caroline" userId="e2129661-56e3-45f2-8adc-ccafd65fafe3" providerId="ADAL" clId="{6F21F08A-5CE1-4D8B-9CFE-9526057BF81C}" dt="2022-03-30T13:50:07.649" v="539"/>
          <ac:spMkLst>
            <pc:docMk/>
            <pc:sldMk cId="1383096802" sldId="258"/>
            <ac:spMk id="5" creationId="{EF89D335-38AF-91D8-9CA4-D1930DE221A5}"/>
          </ac:spMkLst>
        </pc:spChg>
        <pc:spChg chg="mod replST">
          <ac:chgData name="Pedneault, Caroline" userId="e2129661-56e3-45f2-8adc-ccafd65fafe3" providerId="ADAL" clId="{6F21F08A-5CE1-4D8B-9CFE-9526057BF81C}" dt="2022-03-30T13:50:07.733" v="557"/>
          <ac:spMkLst>
            <pc:docMk/>
            <pc:sldMk cId="1383096802" sldId="258"/>
            <ac:spMk id="6" creationId="{B912441E-4CD2-9A01-B6F3-257D30DDA5F0}"/>
          </ac:spMkLst>
        </pc:spChg>
        <pc:spChg chg="mod replST">
          <ac:chgData name="Pedneault, Caroline" userId="e2129661-56e3-45f2-8adc-ccafd65fafe3" providerId="ADAL" clId="{6F21F08A-5CE1-4D8B-9CFE-9526057BF81C}" dt="2022-03-30T13:50:07.737" v="558"/>
          <ac:spMkLst>
            <pc:docMk/>
            <pc:sldMk cId="1383096802" sldId="258"/>
            <ac:spMk id="7" creationId="{E07618BF-D91C-A8CE-2382-78A0302F363D}"/>
          </ac:spMkLst>
        </pc:spChg>
        <pc:spChg chg="replST">
          <ac:chgData name="Pedneault, Caroline" userId="e2129661-56e3-45f2-8adc-ccafd65fafe3" providerId="ADAL" clId="{6F21F08A-5CE1-4D8B-9CFE-9526057BF81C}" dt="2022-03-30T13:50:07.742" v="559"/>
          <ac:spMkLst>
            <pc:docMk/>
            <pc:sldMk cId="1383096802" sldId="258"/>
            <ac:spMk id="8" creationId="{522E527F-D6B4-19D3-7349-5B50EC62BA91}"/>
          </ac:spMkLst>
        </pc:spChg>
        <pc:spChg chg="replST">
          <ac:chgData name="Pedneault, Caroline" userId="e2129661-56e3-45f2-8adc-ccafd65fafe3" providerId="ADAL" clId="{6F21F08A-5CE1-4D8B-9CFE-9526057BF81C}" dt="2022-03-30T13:50:07.653" v="540"/>
          <ac:spMkLst>
            <pc:docMk/>
            <pc:sldMk cId="1383096802" sldId="258"/>
            <ac:spMk id="11" creationId="{CC3614A7-1D60-6476-493A-EE6A7BAB73A2}"/>
          </ac:spMkLst>
        </pc:spChg>
        <pc:spChg chg="replST">
          <ac:chgData name="Pedneault, Caroline" userId="e2129661-56e3-45f2-8adc-ccafd65fafe3" providerId="ADAL" clId="{6F21F08A-5CE1-4D8B-9CFE-9526057BF81C}" dt="2022-03-30T13:50:07.659" v="541"/>
          <ac:spMkLst>
            <pc:docMk/>
            <pc:sldMk cId="1383096802" sldId="258"/>
            <ac:spMk id="12" creationId="{23045592-789C-1A37-3352-708125B2A1C9}"/>
          </ac:spMkLst>
        </pc:spChg>
        <pc:spChg chg="mod replST">
          <ac:chgData name="Pedneault, Caroline" userId="e2129661-56e3-45f2-8adc-ccafd65fafe3" providerId="ADAL" clId="{6F21F08A-5CE1-4D8B-9CFE-9526057BF81C}" dt="2022-03-30T13:50:07.756" v="562"/>
          <ac:spMkLst>
            <pc:docMk/>
            <pc:sldMk cId="1383096802" sldId="258"/>
            <ac:spMk id="13" creationId="{93CE0833-1F30-D114-F7D4-F98AB20C1627}"/>
          </ac:spMkLst>
        </pc:spChg>
        <pc:spChg chg="replST">
          <ac:chgData name="Pedneault, Caroline" userId="e2129661-56e3-45f2-8adc-ccafd65fafe3" providerId="ADAL" clId="{6F21F08A-5CE1-4D8B-9CFE-9526057BF81C}" dt="2022-03-30T13:50:07.663" v="542"/>
          <ac:spMkLst>
            <pc:docMk/>
            <pc:sldMk cId="1383096802" sldId="258"/>
            <ac:spMk id="14" creationId="{84895342-6B9A-DEAA-94A1-68285E3633E2}"/>
          </ac:spMkLst>
        </pc:spChg>
        <pc:spChg chg="replST">
          <ac:chgData name="Pedneault, Caroline" userId="e2129661-56e3-45f2-8adc-ccafd65fafe3" providerId="ADAL" clId="{6F21F08A-5CE1-4D8B-9CFE-9526057BF81C}" dt="2022-03-30T13:50:07.667" v="543"/>
          <ac:spMkLst>
            <pc:docMk/>
            <pc:sldMk cId="1383096802" sldId="258"/>
            <ac:spMk id="15" creationId="{3CCE10F6-F32C-E1EF-6DE1-CB33F9623F28}"/>
          </ac:spMkLst>
        </pc:spChg>
        <pc:spChg chg="replST">
          <ac:chgData name="Pedneault, Caroline" userId="e2129661-56e3-45f2-8adc-ccafd65fafe3" providerId="ADAL" clId="{6F21F08A-5CE1-4D8B-9CFE-9526057BF81C}" dt="2022-03-30T13:50:07.672" v="544"/>
          <ac:spMkLst>
            <pc:docMk/>
            <pc:sldMk cId="1383096802" sldId="258"/>
            <ac:spMk id="18" creationId="{461C8181-365F-63F5-203D-82E6F0326CDB}"/>
          </ac:spMkLst>
        </pc:spChg>
        <pc:spChg chg="mod replST">
          <ac:chgData name="Pedneault, Caroline" userId="e2129661-56e3-45f2-8adc-ccafd65fafe3" providerId="ADAL" clId="{6F21F08A-5CE1-4D8B-9CFE-9526057BF81C}" dt="2022-03-30T13:50:07.677" v="545"/>
          <ac:spMkLst>
            <pc:docMk/>
            <pc:sldMk cId="1383096802" sldId="258"/>
            <ac:spMk id="20" creationId="{6E88EB00-2D4C-D434-370A-7A2A49031519}"/>
          </ac:spMkLst>
        </pc:spChg>
        <pc:spChg chg="mod replST">
          <ac:chgData name="Pedneault, Caroline" userId="e2129661-56e3-45f2-8adc-ccafd65fafe3" providerId="ADAL" clId="{6F21F08A-5CE1-4D8B-9CFE-9526057BF81C}" dt="2022-03-30T13:50:07.681" v="546"/>
          <ac:spMkLst>
            <pc:docMk/>
            <pc:sldMk cId="1383096802" sldId="258"/>
            <ac:spMk id="21" creationId="{D6C80C83-3C17-F2C7-6244-1A18BA55FDAA}"/>
          </ac:spMkLst>
        </pc:spChg>
        <pc:spChg chg="mod replST">
          <ac:chgData name="Pedneault, Caroline" userId="e2129661-56e3-45f2-8adc-ccafd65fafe3" providerId="ADAL" clId="{6F21F08A-5CE1-4D8B-9CFE-9526057BF81C}" dt="2022-03-30T13:50:07.685" v="547"/>
          <ac:spMkLst>
            <pc:docMk/>
            <pc:sldMk cId="1383096802" sldId="258"/>
            <ac:spMk id="22" creationId="{C2179394-4ED8-202C-320D-6BAA8B107B31}"/>
          </ac:spMkLst>
        </pc:spChg>
        <pc:spChg chg="replST">
          <ac:chgData name="Pedneault, Caroline" userId="e2129661-56e3-45f2-8adc-ccafd65fafe3" providerId="ADAL" clId="{6F21F08A-5CE1-4D8B-9CFE-9526057BF81C}" dt="2022-03-30T13:50:07.691" v="548"/>
          <ac:spMkLst>
            <pc:docMk/>
            <pc:sldMk cId="1383096802" sldId="258"/>
            <ac:spMk id="23" creationId="{0A6BC184-368B-10DF-F8F9-65CA19FD0AE8}"/>
          </ac:spMkLst>
        </pc:spChg>
        <pc:spChg chg="replST">
          <ac:chgData name="Pedneault, Caroline" userId="e2129661-56e3-45f2-8adc-ccafd65fafe3" providerId="ADAL" clId="{6F21F08A-5CE1-4D8B-9CFE-9526057BF81C}" dt="2022-03-30T13:50:07.695" v="549"/>
          <ac:spMkLst>
            <pc:docMk/>
            <pc:sldMk cId="1383096802" sldId="258"/>
            <ac:spMk id="24" creationId="{377EB273-ADE4-DD94-54AB-495A0942EDAC}"/>
          </ac:spMkLst>
        </pc:spChg>
        <pc:spChg chg="replST">
          <ac:chgData name="Pedneault, Caroline" userId="e2129661-56e3-45f2-8adc-ccafd65fafe3" providerId="ADAL" clId="{6F21F08A-5CE1-4D8B-9CFE-9526057BF81C}" dt="2022-03-30T13:50:07.699" v="550"/>
          <ac:spMkLst>
            <pc:docMk/>
            <pc:sldMk cId="1383096802" sldId="258"/>
            <ac:spMk id="25" creationId="{A8E4C511-DF1C-A544-9D50-52450733F659}"/>
          </ac:spMkLst>
        </pc:spChg>
        <pc:spChg chg="replST">
          <ac:chgData name="Pedneault, Caroline" userId="e2129661-56e3-45f2-8adc-ccafd65fafe3" providerId="ADAL" clId="{6F21F08A-5CE1-4D8B-9CFE-9526057BF81C}" dt="2022-03-30T13:50:07.704" v="551"/>
          <ac:spMkLst>
            <pc:docMk/>
            <pc:sldMk cId="1383096802" sldId="258"/>
            <ac:spMk id="26" creationId="{4BD30EB1-A28C-CB5F-DE97-93E31EC2FC68}"/>
          </ac:spMkLst>
        </pc:spChg>
        <pc:spChg chg="mod replST">
          <ac:chgData name="Pedneault, Caroline" userId="e2129661-56e3-45f2-8adc-ccafd65fafe3" providerId="ADAL" clId="{6F21F08A-5CE1-4D8B-9CFE-9526057BF81C}" dt="2022-03-30T13:50:07.709" v="552"/>
          <ac:spMkLst>
            <pc:docMk/>
            <pc:sldMk cId="1383096802" sldId="258"/>
            <ac:spMk id="27" creationId="{79C72E12-ABB7-76E3-2967-D06718E42222}"/>
          </ac:spMkLst>
        </pc:spChg>
        <pc:spChg chg="replST">
          <ac:chgData name="Pedneault, Caroline" userId="e2129661-56e3-45f2-8adc-ccafd65fafe3" providerId="ADAL" clId="{6F21F08A-5CE1-4D8B-9CFE-9526057BF81C}" dt="2022-03-30T13:50:07.714" v="553"/>
          <ac:spMkLst>
            <pc:docMk/>
            <pc:sldMk cId="1383096802" sldId="258"/>
            <ac:spMk id="28" creationId="{E70422FC-1FBD-9E79-7C83-690C071103EF}"/>
          </ac:spMkLst>
        </pc:spChg>
        <pc:spChg chg="mod replST">
          <ac:chgData name="Pedneault, Caroline" userId="e2129661-56e3-45f2-8adc-ccafd65fafe3" providerId="ADAL" clId="{6F21F08A-5CE1-4D8B-9CFE-9526057BF81C}" dt="2022-03-30T13:50:07.728" v="556"/>
          <ac:spMkLst>
            <pc:docMk/>
            <pc:sldMk cId="1383096802" sldId="258"/>
            <ac:spMk id="29" creationId="{F4A71E01-3D9E-E39A-6392-0E6FC7999FA8}"/>
          </ac:spMkLst>
        </pc:spChg>
        <pc:spChg chg="replST">
          <ac:chgData name="Pedneault, Caroline" userId="e2129661-56e3-45f2-8adc-ccafd65fafe3" providerId="ADAL" clId="{6F21F08A-5CE1-4D8B-9CFE-9526057BF81C}" dt="2022-03-30T13:50:07.747" v="560"/>
          <ac:spMkLst>
            <pc:docMk/>
            <pc:sldMk cId="1383096802" sldId="258"/>
            <ac:spMk id="30" creationId="{859CA372-FFCE-9CDF-0E82-B312775441BC}"/>
          </ac:spMkLst>
        </pc:spChg>
        <pc:spChg chg="replST">
          <ac:chgData name="Pedneault, Caroline" userId="e2129661-56e3-45f2-8adc-ccafd65fafe3" providerId="ADAL" clId="{6F21F08A-5CE1-4D8B-9CFE-9526057BF81C}" dt="2022-03-30T13:50:07.751" v="561"/>
          <ac:spMkLst>
            <pc:docMk/>
            <pc:sldMk cId="1383096802" sldId="258"/>
            <ac:spMk id="31" creationId="{A356E31D-C00C-517E-8910-4C73926BF95C}"/>
          </ac:spMkLst>
        </pc:spChg>
        <pc:spChg chg="replST">
          <ac:chgData name="Pedneault, Caroline" userId="e2129661-56e3-45f2-8adc-ccafd65fafe3" providerId="ADAL" clId="{6F21F08A-5CE1-4D8B-9CFE-9526057BF81C}" dt="2022-03-30T13:50:07.760" v="563"/>
          <ac:spMkLst>
            <pc:docMk/>
            <pc:sldMk cId="1383096802" sldId="258"/>
            <ac:spMk id="33" creationId="{C5D027F9-624A-9F02-75F6-069CC4F58CEB}"/>
          </ac:spMkLst>
        </pc:spChg>
        <pc:picChg chg="replST">
          <ac:chgData name="Pedneault, Caroline" userId="e2129661-56e3-45f2-8adc-ccafd65fafe3" providerId="ADAL" clId="{6F21F08A-5CE1-4D8B-9CFE-9526057BF81C}" dt="2022-03-30T13:50:07.645" v="538"/>
          <ac:picMkLst>
            <pc:docMk/>
            <pc:sldMk cId="1383096802" sldId="258"/>
            <ac:picMk id="3" creationId="{559A5934-E556-B6D4-E876-739714DB0A29}"/>
          </ac:picMkLst>
        </pc:picChg>
      </pc:sldChg>
    </pc:docChg>
  </pc:docChgLst>
  <pc:docChgLst>
    <pc:chgData clId="Web-{9DF6A4F8-94EA-0E4C-D091-93209AE2A472}"/>
    <pc:docChg chg="modSld">
      <pc:chgData name="" userId="" providerId="" clId="Web-{9DF6A4F8-94EA-0E4C-D091-93209AE2A472}" dt="2022-03-23T13:56:44.152" v="0" actId="1076"/>
      <pc:docMkLst>
        <pc:docMk/>
      </pc:docMkLst>
      <pc:sldChg chg="modSp">
        <pc:chgData name="" userId="" providerId="" clId="Web-{9DF6A4F8-94EA-0E4C-D091-93209AE2A472}" dt="2022-03-23T13:56:44.152" v="0" actId="1076"/>
        <pc:sldMkLst>
          <pc:docMk/>
          <pc:sldMk cId="3312628001" sldId="257"/>
        </pc:sldMkLst>
        <pc:spChg chg="mod">
          <ac:chgData name="" userId="" providerId="" clId="Web-{9DF6A4F8-94EA-0E4C-D091-93209AE2A472}" dt="2022-03-23T13:56:44.152" v="0" actId="1076"/>
          <ac:spMkLst>
            <pc:docMk/>
            <pc:sldMk cId="3312628001" sldId="257"/>
            <ac:spMk id="8" creationId="{49E810D2-7723-46C8-B71C-67622399EE63}"/>
          </ac:spMkLst>
        </pc:spChg>
      </pc:sldChg>
    </pc:docChg>
  </pc:docChgLst>
  <pc:docChgLst>
    <pc:chgData name="Pedneault, Caroline" userId="S::caroline.pedneault@csrsaguenay.qc.ca::e2129661-56e3-45f2-8adc-ccafd65fafe3" providerId="AD" clId="Web-{A85920B6-42AD-5081-98CC-E306D7BC1AAD}"/>
    <pc:docChg chg="addSld delSld modSld">
      <pc:chgData name="Pedneault, Caroline" userId="S::caroline.pedneault@csrsaguenay.qc.ca::e2129661-56e3-45f2-8adc-ccafd65fafe3" providerId="AD" clId="Web-{A85920B6-42AD-5081-98CC-E306D7BC1AAD}" dt="2022-03-23T17:02:26.993" v="1210" actId="20577"/>
      <pc:docMkLst>
        <pc:docMk/>
      </pc:docMkLst>
      <pc:sldChg chg="del">
        <pc:chgData name="Pedneault, Caroline" userId="S::caroline.pedneault@csrsaguenay.qc.ca::e2129661-56e3-45f2-8adc-ccafd65fafe3" providerId="AD" clId="Web-{A85920B6-42AD-5081-98CC-E306D7BC1AAD}" dt="2022-03-23T16:39:46.420" v="647"/>
        <pc:sldMkLst>
          <pc:docMk/>
          <pc:sldMk cId="1767771403" sldId="256"/>
        </pc:sldMkLst>
      </pc:sldChg>
      <pc:sldChg chg="addSp delSp modSp">
        <pc:chgData name="Pedneault, Caroline" userId="S::caroline.pedneault@csrsaguenay.qc.ca::e2129661-56e3-45f2-8adc-ccafd65fafe3" providerId="AD" clId="Web-{A85920B6-42AD-5081-98CC-E306D7BC1AAD}" dt="2022-03-23T15:02:51.427" v="272" actId="1076"/>
        <pc:sldMkLst>
          <pc:docMk/>
          <pc:sldMk cId="3312628001" sldId="257"/>
        </pc:sldMkLst>
        <pc:spChg chg="mod">
          <ac:chgData name="Pedneault, Caroline" userId="S::caroline.pedneault@csrsaguenay.qc.ca::e2129661-56e3-45f2-8adc-ccafd65fafe3" providerId="AD" clId="Web-{A85920B6-42AD-5081-98CC-E306D7BC1AAD}" dt="2022-03-23T15:01:54.739" v="267" actId="14100"/>
          <ac:spMkLst>
            <pc:docMk/>
            <pc:sldMk cId="3312628001" sldId="257"/>
            <ac:spMk id="2" creationId="{01410CA3-A971-432D-BEF9-A9EB39B13313}"/>
          </ac:spMkLst>
        </pc:spChg>
        <pc:spChg chg="mod">
          <ac:chgData name="Pedneault, Caroline" userId="S::caroline.pedneault@csrsaguenay.qc.ca::e2129661-56e3-45f2-8adc-ccafd65fafe3" providerId="AD" clId="Web-{A85920B6-42AD-5081-98CC-E306D7BC1AAD}" dt="2022-03-23T15:02:43.036" v="271" actId="14100"/>
          <ac:spMkLst>
            <pc:docMk/>
            <pc:sldMk cId="3312628001" sldId="257"/>
            <ac:spMk id="3" creationId="{1262DD04-E5CE-4A6F-8E01-2F54CABC35CE}"/>
          </ac:spMkLst>
        </pc:spChg>
        <pc:spChg chg="mod">
          <ac:chgData name="Pedneault, Caroline" userId="S::caroline.pedneault@csrsaguenay.qc.ca::e2129661-56e3-45f2-8adc-ccafd65fafe3" providerId="AD" clId="Web-{A85920B6-42AD-5081-98CC-E306D7BC1AAD}" dt="2022-03-23T15:01:47.848" v="265" actId="1076"/>
          <ac:spMkLst>
            <pc:docMk/>
            <pc:sldMk cId="3312628001" sldId="257"/>
            <ac:spMk id="4" creationId="{04BEEB12-F9EC-426F-BD2D-6DDAC24FDF8E}"/>
          </ac:spMkLst>
        </pc:spChg>
        <pc:spChg chg="mod">
          <ac:chgData name="Pedneault, Caroline" userId="S::caroline.pedneault@csrsaguenay.qc.ca::e2129661-56e3-45f2-8adc-ccafd65fafe3" providerId="AD" clId="Web-{A85920B6-42AD-5081-98CC-E306D7BC1AAD}" dt="2022-03-23T14:43:23.032" v="13" actId="1076"/>
          <ac:spMkLst>
            <pc:docMk/>
            <pc:sldMk cId="3312628001" sldId="257"/>
            <ac:spMk id="5" creationId="{BD3DCC65-285A-4697-B56F-C739F95710D5}"/>
          </ac:spMkLst>
        </pc:spChg>
        <pc:spChg chg="mod">
          <ac:chgData name="Pedneault, Caroline" userId="S::caroline.pedneault@csrsaguenay.qc.ca::e2129661-56e3-45f2-8adc-ccafd65fafe3" providerId="AD" clId="Web-{A85920B6-42AD-5081-98CC-E306D7BC1AAD}" dt="2022-03-23T14:57:57.197" v="235" actId="20577"/>
          <ac:spMkLst>
            <pc:docMk/>
            <pc:sldMk cId="3312628001" sldId="257"/>
            <ac:spMk id="7" creationId="{61C00FC3-F118-4189-B9FE-2DFED21DB345}"/>
          </ac:spMkLst>
        </pc:spChg>
        <pc:spChg chg="mod">
          <ac:chgData name="Pedneault, Caroline" userId="S::caroline.pedneault@csrsaguenay.qc.ca::e2129661-56e3-45f2-8adc-ccafd65fafe3" providerId="AD" clId="Web-{A85920B6-42AD-5081-98CC-E306D7BC1AAD}" dt="2022-03-23T15:02:51.427" v="272" actId="1076"/>
          <ac:spMkLst>
            <pc:docMk/>
            <pc:sldMk cId="3312628001" sldId="257"/>
            <ac:spMk id="9" creationId="{B9A24D3A-7FC0-9896-99B4-FBBF5AF81122}"/>
          </ac:spMkLst>
        </pc:spChg>
        <pc:spChg chg="mod">
          <ac:chgData name="Pedneault, Caroline" userId="S::caroline.pedneault@csrsaguenay.qc.ca::e2129661-56e3-45f2-8adc-ccafd65fafe3" providerId="AD" clId="Web-{A85920B6-42AD-5081-98CC-E306D7BC1AAD}" dt="2022-03-23T14:42:59.235" v="9" actId="20577"/>
          <ac:spMkLst>
            <pc:docMk/>
            <pc:sldMk cId="3312628001" sldId="257"/>
            <ac:spMk id="10" creationId="{8D0ED454-38AC-3222-7E26-830E9275C2CF}"/>
          </ac:spMkLst>
        </pc:spChg>
        <pc:spChg chg="add del">
          <ac:chgData name="Pedneault, Caroline" userId="S::caroline.pedneault@csrsaguenay.qc.ca::e2129661-56e3-45f2-8adc-ccafd65fafe3" providerId="AD" clId="Web-{A85920B6-42AD-5081-98CC-E306D7BC1AAD}" dt="2022-03-23T14:44:20.736" v="19"/>
          <ac:spMkLst>
            <pc:docMk/>
            <pc:sldMk cId="3312628001" sldId="257"/>
            <ac:spMk id="12" creationId="{5D22276C-B3AF-6861-19AA-41E57140A708}"/>
          </ac:spMkLst>
        </pc:spChg>
        <pc:spChg chg="add mod">
          <ac:chgData name="Pedneault, Caroline" userId="S::caroline.pedneault@csrsaguenay.qc.ca::e2129661-56e3-45f2-8adc-ccafd65fafe3" providerId="AD" clId="Web-{A85920B6-42AD-5081-98CC-E306D7BC1AAD}" dt="2022-03-23T14:47:13.050" v="75" actId="1076"/>
          <ac:spMkLst>
            <pc:docMk/>
            <pc:sldMk cId="3312628001" sldId="257"/>
            <ac:spMk id="14" creationId="{1845A6D3-09DA-6F40-8AD3-B6238ED7518E}"/>
          </ac:spMkLst>
        </pc:spChg>
        <pc:spChg chg="add mod">
          <ac:chgData name="Pedneault, Caroline" userId="S::caroline.pedneault@csrsaguenay.qc.ca::e2129661-56e3-45f2-8adc-ccafd65fafe3" providerId="AD" clId="Web-{A85920B6-42AD-5081-98CC-E306D7BC1AAD}" dt="2022-03-23T14:56:07.055" v="200" actId="1076"/>
          <ac:spMkLst>
            <pc:docMk/>
            <pc:sldMk cId="3312628001" sldId="257"/>
            <ac:spMk id="15" creationId="{A727A814-A7AA-5344-9B35-76B4A14C7F47}"/>
          </ac:spMkLst>
        </pc:spChg>
        <pc:spChg chg="add mod">
          <ac:chgData name="Pedneault, Caroline" userId="S::caroline.pedneault@csrsaguenay.qc.ca::e2129661-56e3-45f2-8adc-ccafd65fafe3" providerId="AD" clId="Web-{A85920B6-42AD-5081-98CC-E306D7BC1AAD}" dt="2022-03-23T14:56:10.055" v="201" actId="1076"/>
          <ac:spMkLst>
            <pc:docMk/>
            <pc:sldMk cId="3312628001" sldId="257"/>
            <ac:spMk id="16" creationId="{7490FBA9-2AD8-2673-A314-DF9FAB388CEE}"/>
          </ac:spMkLst>
        </pc:spChg>
        <pc:spChg chg="add mod">
          <ac:chgData name="Pedneault, Caroline" userId="S::caroline.pedneault@csrsaguenay.qc.ca::e2129661-56e3-45f2-8adc-ccafd65fafe3" providerId="AD" clId="Web-{A85920B6-42AD-5081-98CC-E306D7BC1AAD}" dt="2022-03-23T14:58:30.307" v="262" actId="20577"/>
          <ac:spMkLst>
            <pc:docMk/>
            <pc:sldMk cId="3312628001" sldId="257"/>
            <ac:spMk id="17" creationId="{1EAA6A03-664D-EAEB-89D2-46DE12FED16F}"/>
          </ac:spMkLst>
        </pc:spChg>
        <pc:picChg chg="add mod">
          <ac:chgData name="Pedneault, Caroline" userId="S::caroline.pedneault@csrsaguenay.qc.ca::e2129661-56e3-45f2-8adc-ccafd65fafe3" providerId="AD" clId="Web-{A85920B6-42AD-5081-98CC-E306D7BC1AAD}" dt="2022-03-23T14:44:02.235" v="16" actId="1076"/>
          <ac:picMkLst>
            <pc:docMk/>
            <pc:sldMk cId="3312628001" sldId="257"/>
            <ac:picMk id="13" creationId="{21DB1567-A631-8B41-0D86-814968A93E87}"/>
          </ac:picMkLst>
        </pc:picChg>
      </pc:sldChg>
      <pc:sldChg chg="addSp delSp modSp new">
        <pc:chgData name="Pedneault, Caroline" userId="S::caroline.pedneault@csrsaguenay.qc.ca::e2129661-56e3-45f2-8adc-ccafd65fafe3" providerId="AD" clId="Web-{A85920B6-42AD-5081-98CC-E306D7BC1AAD}" dt="2022-03-23T17:02:26.993" v="1210" actId="20577"/>
        <pc:sldMkLst>
          <pc:docMk/>
          <pc:sldMk cId="1383096802" sldId="258"/>
        </pc:sldMkLst>
        <pc:spChg chg="add mod">
          <ac:chgData name="Pedneault, Caroline" userId="S::caroline.pedneault@csrsaguenay.qc.ca::e2129661-56e3-45f2-8adc-ccafd65fafe3" providerId="AD" clId="Web-{A85920B6-42AD-5081-98CC-E306D7BC1AAD}" dt="2022-03-23T16:42:22.954" v="730" actId="14100"/>
          <ac:spMkLst>
            <pc:docMk/>
            <pc:sldMk cId="1383096802" sldId="258"/>
            <ac:spMk id="2" creationId="{27C6C4F1-5424-0CA6-8C50-C773E1B840C8}"/>
          </ac:spMkLst>
        </pc:spChg>
        <pc:spChg chg="add mod">
          <ac:chgData name="Pedneault, Caroline" userId="S::caroline.pedneault@csrsaguenay.qc.ca::e2129661-56e3-45f2-8adc-ccafd65fafe3" providerId="AD" clId="Web-{A85920B6-42AD-5081-98CC-E306D7BC1AAD}" dt="2022-03-23T16:43:22.674" v="763" actId="20577"/>
          <ac:spMkLst>
            <pc:docMk/>
            <pc:sldMk cId="1383096802" sldId="258"/>
            <ac:spMk id="4" creationId="{67345FD9-A282-A8A4-F487-BCDF042D6687}"/>
          </ac:spMkLst>
        </pc:spChg>
        <pc:spChg chg="add mod">
          <ac:chgData name="Pedneault, Caroline" userId="S::caroline.pedneault@csrsaguenay.qc.ca::e2129661-56e3-45f2-8adc-ccafd65fafe3" providerId="AD" clId="Web-{A85920B6-42AD-5081-98CC-E306D7BC1AAD}" dt="2022-03-23T15:04:45.881" v="281" actId="20577"/>
          <ac:spMkLst>
            <pc:docMk/>
            <pc:sldMk cId="1383096802" sldId="258"/>
            <ac:spMk id="5" creationId="{EF89D335-38AF-91D8-9CA4-D1930DE221A5}"/>
          </ac:spMkLst>
        </pc:spChg>
        <pc:spChg chg="add del mod">
          <ac:chgData name="Pedneault, Caroline" userId="S::caroline.pedneault@csrsaguenay.qc.ca::e2129661-56e3-45f2-8adc-ccafd65fafe3" providerId="AD" clId="Web-{A85920B6-42AD-5081-98CC-E306D7BC1AAD}" dt="2022-03-23T15:06:21.508" v="287"/>
          <ac:spMkLst>
            <pc:docMk/>
            <pc:sldMk cId="1383096802" sldId="258"/>
            <ac:spMk id="6" creationId="{80305BCF-F913-A8DB-82B3-12A0883A2019}"/>
          </ac:spMkLst>
        </pc:spChg>
        <pc:spChg chg="add mod">
          <ac:chgData name="Pedneault, Caroline" userId="S::caroline.pedneault@csrsaguenay.qc.ca::e2129661-56e3-45f2-8adc-ccafd65fafe3" providerId="AD" clId="Web-{A85920B6-42AD-5081-98CC-E306D7BC1AAD}" dt="2022-03-23T16:55:51.780" v="1052" actId="14100"/>
          <ac:spMkLst>
            <pc:docMk/>
            <pc:sldMk cId="1383096802" sldId="258"/>
            <ac:spMk id="6" creationId="{B912441E-4CD2-9A01-B6F3-257D30DDA5F0}"/>
          </ac:spMkLst>
        </pc:spChg>
        <pc:spChg chg="add del mod">
          <ac:chgData name="Pedneault, Caroline" userId="S::caroline.pedneault@csrsaguenay.qc.ca::e2129661-56e3-45f2-8adc-ccafd65fafe3" providerId="AD" clId="Web-{A85920B6-42AD-5081-98CC-E306D7BC1AAD}" dt="2022-03-23T15:08:12.572" v="301"/>
          <ac:spMkLst>
            <pc:docMk/>
            <pc:sldMk cId="1383096802" sldId="258"/>
            <ac:spMk id="7" creationId="{3F09583B-305B-7E4B-479E-8115413D1201}"/>
          </ac:spMkLst>
        </pc:spChg>
        <pc:spChg chg="add mod">
          <ac:chgData name="Pedneault, Caroline" userId="S::caroline.pedneault@csrsaguenay.qc.ca::e2129661-56e3-45f2-8adc-ccafd65fafe3" providerId="AD" clId="Web-{A85920B6-42AD-5081-98CC-E306D7BC1AAD}" dt="2022-03-23T16:56:59.422" v="1082" actId="20577"/>
          <ac:spMkLst>
            <pc:docMk/>
            <pc:sldMk cId="1383096802" sldId="258"/>
            <ac:spMk id="7" creationId="{E07618BF-D91C-A8CE-2382-78A0302F363D}"/>
          </ac:spMkLst>
        </pc:spChg>
        <pc:spChg chg="add mod">
          <ac:chgData name="Pedneault, Caroline" userId="S::caroline.pedneault@csrsaguenay.qc.ca::e2129661-56e3-45f2-8adc-ccafd65fafe3" providerId="AD" clId="Web-{A85920B6-42AD-5081-98CC-E306D7BC1AAD}" dt="2022-03-23T16:57:29.782" v="1086"/>
          <ac:spMkLst>
            <pc:docMk/>
            <pc:sldMk cId="1383096802" sldId="258"/>
            <ac:spMk id="8" creationId="{522E527F-D6B4-19D3-7349-5B50EC62BA91}"/>
          </ac:spMkLst>
        </pc:spChg>
        <pc:spChg chg="add del mod">
          <ac:chgData name="Pedneault, Caroline" userId="S::caroline.pedneault@csrsaguenay.qc.ca::e2129661-56e3-45f2-8adc-ccafd65fafe3" providerId="AD" clId="Web-{A85920B6-42AD-5081-98CC-E306D7BC1AAD}" dt="2022-03-23T15:12:01.267" v="311"/>
          <ac:spMkLst>
            <pc:docMk/>
            <pc:sldMk cId="1383096802" sldId="258"/>
            <ac:spMk id="8" creationId="{90D4A6FF-2F4E-3A53-F4D0-C744BC293032}"/>
          </ac:spMkLst>
        </pc:spChg>
        <pc:spChg chg="add del">
          <ac:chgData name="Pedneault, Caroline" userId="S::caroline.pedneault@csrsaguenay.qc.ca::e2129661-56e3-45f2-8adc-ccafd65fafe3" providerId="AD" clId="Web-{A85920B6-42AD-5081-98CC-E306D7BC1AAD}" dt="2022-03-23T16:58:03.330" v="1088"/>
          <ac:spMkLst>
            <pc:docMk/>
            <pc:sldMk cId="1383096802" sldId="258"/>
            <ac:spMk id="9" creationId="{0376FBB8-3C73-4EA9-10FC-6D0638CAA50E}"/>
          </ac:spMkLst>
        </pc:spChg>
        <pc:spChg chg="add del mod">
          <ac:chgData name="Pedneault, Caroline" userId="S::caroline.pedneault@csrsaguenay.qc.ca::e2129661-56e3-45f2-8adc-ccafd65fafe3" providerId="AD" clId="Web-{A85920B6-42AD-5081-98CC-E306D7BC1AAD}" dt="2022-03-23T15:12:45.705" v="317"/>
          <ac:spMkLst>
            <pc:docMk/>
            <pc:sldMk cId="1383096802" sldId="258"/>
            <ac:spMk id="9" creationId="{FD14CDA8-2F72-132B-4B70-5E9BB2B32462}"/>
          </ac:spMkLst>
        </pc:spChg>
        <pc:spChg chg="add del mod">
          <ac:chgData name="Pedneault, Caroline" userId="S::caroline.pedneault@csrsaguenay.qc.ca::e2129661-56e3-45f2-8adc-ccafd65fafe3" providerId="AD" clId="Web-{A85920B6-42AD-5081-98CC-E306D7BC1AAD}" dt="2022-03-23T16:59:45.191" v="1103"/>
          <ac:spMkLst>
            <pc:docMk/>
            <pc:sldMk cId="1383096802" sldId="258"/>
            <ac:spMk id="10" creationId="{4EE50C92-24BF-4509-B818-ACD6FDA7AF5C}"/>
          </ac:spMkLst>
        </pc:spChg>
        <pc:spChg chg="add del mod">
          <ac:chgData name="Pedneault, Caroline" userId="S::caroline.pedneault@csrsaguenay.qc.ca::e2129661-56e3-45f2-8adc-ccafd65fafe3" providerId="AD" clId="Web-{A85920B6-42AD-5081-98CC-E306D7BC1AAD}" dt="2022-03-23T15:14:52.050" v="328"/>
          <ac:spMkLst>
            <pc:docMk/>
            <pc:sldMk cId="1383096802" sldId="258"/>
            <ac:spMk id="10" creationId="{AF0CA05A-6573-4D3D-8893-C63143449A24}"/>
          </ac:spMkLst>
        </pc:spChg>
        <pc:spChg chg="add mod">
          <ac:chgData name="Pedneault, Caroline" userId="S::caroline.pedneault@csrsaguenay.qc.ca::e2129661-56e3-45f2-8adc-ccafd65fafe3" providerId="AD" clId="Web-{A85920B6-42AD-5081-98CC-E306D7BC1AAD}" dt="2022-03-23T15:19:35.662" v="368"/>
          <ac:spMkLst>
            <pc:docMk/>
            <pc:sldMk cId="1383096802" sldId="258"/>
            <ac:spMk id="11" creationId="{CC3614A7-1D60-6476-493A-EE6A7BAB73A2}"/>
          </ac:spMkLst>
        </pc:spChg>
        <pc:spChg chg="add mod">
          <ac:chgData name="Pedneault, Caroline" userId="S::caroline.pedneault@csrsaguenay.qc.ca::e2129661-56e3-45f2-8adc-ccafd65fafe3" providerId="AD" clId="Web-{A85920B6-42AD-5081-98CC-E306D7BC1AAD}" dt="2022-03-23T15:19:55.381" v="372"/>
          <ac:spMkLst>
            <pc:docMk/>
            <pc:sldMk cId="1383096802" sldId="258"/>
            <ac:spMk id="12" creationId="{23045592-789C-1A37-3352-708125B2A1C9}"/>
          </ac:spMkLst>
        </pc:spChg>
        <pc:spChg chg="add del mod">
          <ac:chgData name="Pedneault, Caroline" userId="S::caroline.pedneault@csrsaguenay.qc.ca::e2129661-56e3-45f2-8adc-ccafd65fafe3" providerId="AD" clId="Web-{A85920B6-42AD-5081-98CC-E306D7BC1AAD}" dt="2022-03-23T15:17:06.957" v="353"/>
          <ac:spMkLst>
            <pc:docMk/>
            <pc:sldMk cId="1383096802" sldId="258"/>
            <ac:spMk id="13" creationId="{0702728C-9A4B-A8B1-29E8-98690FC8D364}"/>
          </ac:spMkLst>
        </pc:spChg>
        <pc:spChg chg="add mod">
          <ac:chgData name="Pedneault, Caroline" userId="S::caroline.pedneault@csrsaguenay.qc.ca::e2129661-56e3-45f2-8adc-ccafd65fafe3" providerId="AD" clId="Web-{A85920B6-42AD-5081-98CC-E306D7BC1AAD}" dt="2022-03-23T17:00:41.788" v="1163" actId="1076"/>
          <ac:spMkLst>
            <pc:docMk/>
            <pc:sldMk cId="1383096802" sldId="258"/>
            <ac:spMk id="13" creationId="{93CE0833-1F30-D114-F7D4-F98AB20C1627}"/>
          </ac:spMkLst>
        </pc:spChg>
        <pc:spChg chg="add mod">
          <ac:chgData name="Pedneault, Caroline" userId="S::caroline.pedneault@csrsaguenay.qc.ca::e2129661-56e3-45f2-8adc-ccafd65fafe3" providerId="AD" clId="Web-{A85920B6-42AD-5081-98CC-E306D7BC1AAD}" dt="2022-03-23T15:19:25.271" v="366"/>
          <ac:spMkLst>
            <pc:docMk/>
            <pc:sldMk cId="1383096802" sldId="258"/>
            <ac:spMk id="14" creationId="{84895342-6B9A-DEAA-94A1-68285E3633E2}"/>
          </ac:spMkLst>
        </pc:spChg>
        <pc:spChg chg="add mod">
          <ac:chgData name="Pedneault, Caroline" userId="S::caroline.pedneault@csrsaguenay.qc.ca::e2129661-56e3-45f2-8adc-ccafd65fafe3" providerId="AD" clId="Web-{A85920B6-42AD-5081-98CC-E306D7BC1AAD}" dt="2022-03-23T15:23:45.336" v="392"/>
          <ac:spMkLst>
            <pc:docMk/>
            <pc:sldMk cId="1383096802" sldId="258"/>
            <ac:spMk id="15" creationId="{3CCE10F6-F32C-E1EF-6DE1-CB33F9623F28}"/>
          </ac:spMkLst>
        </pc:spChg>
        <pc:spChg chg="add del mod">
          <ac:chgData name="Pedneault, Caroline" userId="S::caroline.pedneault@csrsaguenay.qc.ca::e2129661-56e3-45f2-8adc-ccafd65fafe3" providerId="AD" clId="Web-{A85920B6-42AD-5081-98CC-E306D7BC1AAD}" dt="2022-03-23T15:20:47.569" v="375"/>
          <ac:spMkLst>
            <pc:docMk/>
            <pc:sldMk cId="1383096802" sldId="258"/>
            <ac:spMk id="16" creationId="{65E4BF7B-8AF7-5555-FD9B-8EF8BDC7C19B}"/>
          </ac:spMkLst>
        </pc:spChg>
        <pc:spChg chg="add del mod">
          <ac:chgData name="Pedneault, Caroline" userId="S::caroline.pedneault@csrsaguenay.qc.ca::e2129661-56e3-45f2-8adc-ccafd65fafe3" providerId="AD" clId="Web-{A85920B6-42AD-5081-98CC-E306D7BC1AAD}" dt="2022-03-23T15:21:25.273" v="378"/>
          <ac:spMkLst>
            <pc:docMk/>
            <pc:sldMk cId="1383096802" sldId="258"/>
            <ac:spMk id="17" creationId="{ADCC66E8-72A3-F377-9BAB-2A234C6F39E1}"/>
          </ac:spMkLst>
        </pc:spChg>
        <pc:spChg chg="add mod">
          <ac:chgData name="Pedneault, Caroline" userId="S::caroline.pedneault@csrsaguenay.qc.ca::e2129661-56e3-45f2-8adc-ccafd65fafe3" providerId="AD" clId="Web-{A85920B6-42AD-5081-98CC-E306D7BC1AAD}" dt="2022-03-23T15:23:24.149" v="390" actId="20577"/>
          <ac:spMkLst>
            <pc:docMk/>
            <pc:sldMk cId="1383096802" sldId="258"/>
            <ac:spMk id="18" creationId="{461C8181-365F-63F5-203D-82E6F0326CDB}"/>
          </ac:spMkLst>
        </pc:spChg>
        <pc:spChg chg="add del mod">
          <ac:chgData name="Pedneault, Caroline" userId="S::caroline.pedneault@csrsaguenay.qc.ca::e2129661-56e3-45f2-8adc-ccafd65fafe3" providerId="AD" clId="Web-{A85920B6-42AD-5081-98CC-E306D7BC1AAD}" dt="2022-03-23T15:24:28.407" v="398"/>
          <ac:spMkLst>
            <pc:docMk/>
            <pc:sldMk cId="1383096802" sldId="258"/>
            <ac:spMk id="19" creationId="{A21B33C7-BA28-D7E7-D104-468126B26D8A}"/>
          </ac:spMkLst>
        </pc:spChg>
        <pc:spChg chg="add mod">
          <ac:chgData name="Pedneault, Caroline" userId="S::caroline.pedneault@csrsaguenay.qc.ca::e2129661-56e3-45f2-8adc-ccafd65fafe3" providerId="AD" clId="Web-{A85920B6-42AD-5081-98CC-E306D7BC1AAD}" dt="2022-03-23T15:25:01.533" v="404" actId="20577"/>
          <ac:spMkLst>
            <pc:docMk/>
            <pc:sldMk cId="1383096802" sldId="258"/>
            <ac:spMk id="20" creationId="{6E88EB00-2D4C-D434-370A-7A2A49031519}"/>
          </ac:spMkLst>
        </pc:spChg>
        <pc:spChg chg="add mod">
          <ac:chgData name="Pedneault, Caroline" userId="S::caroline.pedneault@csrsaguenay.qc.ca::e2129661-56e3-45f2-8adc-ccafd65fafe3" providerId="AD" clId="Web-{A85920B6-42AD-5081-98CC-E306D7BC1AAD}" dt="2022-03-23T15:25:58.502" v="415" actId="688"/>
          <ac:spMkLst>
            <pc:docMk/>
            <pc:sldMk cId="1383096802" sldId="258"/>
            <ac:spMk id="21" creationId="{D6C80C83-3C17-F2C7-6244-1A18BA55FDAA}"/>
          </ac:spMkLst>
        </pc:spChg>
        <pc:spChg chg="add mod">
          <ac:chgData name="Pedneault, Caroline" userId="S::caroline.pedneault@csrsaguenay.qc.ca::e2129661-56e3-45f2-8adc-ccafd65fafe3" providerId="AD" clId="Web-{A85920B6-42AD-5081-98CC-E306D7BC1AAD}" dt="2022-03-23T15:26:59.268" v="423" actId="1076"/>
          <ac:spMkLst>
            <pc:docMk/>
            <pc:sldMk cId="1383096802" sldId="258"/>
            <ac:spMk id="22" creationId="{C2179394-4ED8-202C-320D-6BAA8B107B31}"/>
          </ac:spMkLst>
        </pc:spChg>
        <pc:spChg chg="add mod">
          <ac:chgData name="Pedneault, Caroline" userId="S::caroline.pedneault@csrsaguenay.qc.ca::e2129661-56e3-45f2-8adc-ccafd65fafe3" providerId="AD" clId="Web-{A85920B6-42AD-5081-98CC-E306D7BC1AAD}" dt="2022-03-23T15:33:06.225" v="493" actId="1076"/>
          <ac:spMkLst>
            <pc:docMk/>
            <pc:sldMk cId="1383096802" sldId="258"/>
            <ac:spMk id="23" creationId="{0A6BC184-368B-10DF-F8F9-65CA19FD0AE8}"/>
          </ac:spMkLst>
        </pc:spChg>
        <pc:spChg chg="add mod">
          <ac:chgData name="Pedneault, Caroline" userId="S::caroline.pedneault@csrsaguenay.qc.ca::e2129661-56e3-45f2-8adc-ccafd65fafe3" providerId="AD" clId="Web-{A85920B6-42AD-5081-98CC-E306D7BC1AAD}" dt="2022-03-23T15:32:27.287" v="486" actId="20577"/>
          <ac:spMkLst>
            <pc:docMk/>
            <pc:sldMk cId="1383096802" sldId="258"/>
            <ac:spMk id="24" creationId="{377EB273-ADE4-DD94-54AB-495A0942EDAC}"/>
          </ac:spMkLst>
        </pc:spChg>
        <pc:spChg chg="add mod">
          <ac:chgData name="Pedneault, Caroline" userId="S::caroline.pedneault@csrsaguenay.qc.ca::e2129661-56e3-45f2-8adc-ccafd65fafe3" providerId="AD" clId="Web-{A85920B6-42AD-5081-98CC-E306D7BC1AAD}" dt="2022-03-23T15:31:38.505" v="468" actId="1076"/>
          <ac:spMkLst>
            <pc:docMk/>
            <pc:sldMk cId="1383096802" sldId="258"/>
            <ac:spMk id="25" creationId="{A8E4C511-DF1C-A544-9D50-52450733F659}"/>
          </ac:spMkLst>
        </pc:spChg>
        <pc:spChg chg="add mod">
          <ac:chgData name="Pedneault, Caroline" userId="S::caroline.pedneault@csrsaguenay.qc.ca::e2129661-56e3-45f2-8adc-ccafd65fafe3" providerId="AD" clId="Web-{A85920B6-42AD-5081-98CC-E306D7BC1AAD}" dt="2022-03-23T15:32:58.209" v="492" actId="20577"/>
          <ac:spMkLst>
            <pc:docMk/>
            <pc:sldMk cId="1383096802" sldId="258"/>
            <ac:spMk id="26" creationId="{4BD30EB1-A28C-CB5F-DE97-93E31EC2FC68}"/>
          </ac:spMkLst>
        </pc:spChg>
        <pc:spChg chg="add mod">
          <ac:chgData name="Pedneault, Caroline" userId="S::caroline.pedneault@csrsaguenay.qc.ca::e2129661-56e3-45f2-8adc-ccafd65fafe3" providerId="AD" clId="Web-{A85920B6-42AD-5081-98CC-E306D7BC1AAD}" dt="2022-03-23T15:37:24.650" v="596" actId="1076"/>
          <ac:spMkLst>
            <pc:docMk/>
            <pc:sldMk cId="1383096802" sldId="258"/>
            <ac:spMk id="27" creationId="{79C72E12-ABB7-76E3-2967-D06718E42222}"/>
          </ac:spMkLst>
        </pc:spChg>
        <pc:spChg chg="add mod">
          <ac:chgData name="Pedneault, Caroline" userId="S::caroline.pedneault@csrsaguenay.qc.ca::e2129661-56e3-45f2-8adc-ccafd65fafe3" providerId="AD" clId="Web-{A85920B6-42AD-5081-98CC-E306D7BC1AAD}" dt="2022-03-23T15:38:43.650" v="607" actId="20577"/>
          <ac:spMkLst>
            <pc:docMk/>
            <pc:sldMk cId="1383096802" sldId="258"/>
            <ac:spMk id="28" creationId="{E70422FC-1FBD-9E79-7C83-690C071103EF}"/>
          </ac:spMkLst>
        </pc:spChg>
        <pc:spChg chg="add mod">
          <ac:chgData name="Pedneault, Caroline" userId="S::caroline.pedneault@csrsaguenay.qc.ca::e2129661-56e3-45f2-8adc-ccafd65fafe3" providerId="AD" clId="Web-{A85920B6-42AD-5081-98CC-E306D7BC1AAD}" dt="2022-03-23T16:48:34.304" v="930" actId="20577"/>
          <ac:spMkLst>
            <pc:docMk/>
            <pc:sldMk cId="1383096802" sldId="258"/>
            <ac:spMk id="29" creationId="{F4A71E01-3D9E-E39A-6392-0E6FC7999FA8}"/>
          </ac:spMkLst>
        </pc:spChg>
        <pc:spChg chg="add mod">
          <ac:chgData name="Pedneault, Caroline" userId="S::caroline.pedneault@csrsaguenay.qc.ca::e2129661-56e3-45f2-8adc-ccafd65fafe3" providerId="AD" clId="Web-{A85920B6-42AD-5081-98CC-E306D7BC1AAD}" dt="2022-03-23T16:58:29.127" v="1092" actId="1076"/>
          <ac:spMkLst>
            <pc:docMk/>
            <pc:sldMk cId="1383096802" sldId="258"/>
            <ac:spMk id="30" creationId="{859CA372-FFCE-9CDF-0E82-B312775441BC}"/>
          </ac:spMkLst>
        </pc:spChg>
        <pc:spChg chg="add mod">
          <ac:chgData name="Pedneault, Caroline" userId="S::caroline.pedneault@csrsaguenay.qc.ca::e2129661-56e3-45f2-8adc-ccafd65fafe3" providerId="AD" clId="Web-{A85920B6-42AD-5081-98CC-E306D7BC1AAD}" dt="2022-03-23T16:58:43.190" v="1095" actId="688"/>
          <ac:spMkLst>
            <pc:docMk/>
            <pc:sldMk cId="1383096802" sldId="258"/>
            <ac:spMk id="31" creationId="{A356E31D-C00C-517E-8910-4C73926BF95C}"/>
          </ac:spMkLst>
        </pc:spChg>
        <pc:spChg chg="add del mod">
          <ac:chgData name="Pedneault, Caroline" userId="S::caroline.pedneault@csrsaguenay.qc.ca::e2129661-56e3-45f2-8adc-ccafd65fafe3" providerId="AD" clId="Web-{A85920B6-42AD-5081-98CC-E306D7BC1AAD}" dt="2022-03-23T16:59:18.347" v="1100"/>
          <ac:spMkLst>
            <pc:docMk/>
            <pc:sldMk cId="1383096802" sldId="258"/>
            <ac:spMk id="32" creationId="{A7CD90AF-C115-8D23-A7F1-1983123D5229}"/>
          </ac:spMkLst>
        </pc:spChg>
        <pc:spChg chg="add mod">
          <ac:chgData name="Pedneault, Caroline" userId="S::caroline.pedneault@csrsaguenay.qc.ca::e2129661-56e3-45f2-8adc-ccafd65fafe3" providerId="AD" clId="Web-{A85920B6-42AD-5081-98CC-E306D7BC1AAD}" dt="2022-03-23T17:02:26.993" v="1210" actId="20577"/>
          <ac:spMkLst>
            <pc:docMk/>
            <pc:sldMk cId="1383096802" sldId="258"/>
            <ac:spMk id="33" creationId="{C5D027F9-624A-9F02-75F6-069CC4F58CEB}"/>
          </ac:spMkLst>
        </pc:spChg>
        <pc:picChg chg="add">
          <ac:chgData name="Pedneault, Caroline" userId="S::caroline.pedneault@csrsaguenay.qc.ca::e2129661-56e3-45f2-8adc-ccafd65fafe3" providerId="AD" clId="Web-{A85920B6-42AD-5081-98CC-E306D7BC1AAD}" dt="2022-03-23T15:04:10.990" v="274"/>
          <ac:picMkLst>
            <pc:docMk/>
            <pc:sldMk cId="1383096802" sldId="258"/>
            <ac:picMk id="3" creationId="{559A5934-E556-B6D4-E876-739714DB0A29}"/>
          </ac:picMkLst>
        </pc:picChg>
      </pc:sldChg>
    </pc:docChg>
  </pc:docChgLst>
  <pc:docChgLst>
    <pc:chgData name="Pedneault, Caroline" userId="S::caroline.pedneault@csrsaguenay.qc.ca::e2129661-56e3-45f2-8adc-ccafd65fafe3" providerId="AD" clId="Web-{9DF6A4F8-94EA-0E4C-D091-93209AE2A472}"/>
    <pc:docChg chg="modSld">
      <pc:chgData name="Pedneault, Caroline" userId="S::caroline.pedneault@csrsaguenay.qc.ca::e2129661-56e3-45f2-8adc-ccafd65fafe3" providerId="AD" clId="Web-{9DF6A4F8-94EA-0E4C-D091-93209AE2A472}" dt="2022-03-23T14:20:24.378" v="359" actId="14100"/>
      <pc:docMkLst>
        <pc:docMk/>
      </pc:docMkLst>
      <pc:sldChg chg="addSp modSp">
        <pc:chgData name="Pedneault, Caroline" userId="S::caroline.pedneault@csrsaguenay.qc.ca::e2129661-56e3-45f2-8adc-ccafd65fafe3" providerId="AD" clId="Web-{9DF6A4F8-94EA-0E4C-D091-93209AE2A472}" dt="2022-03-23T14:20:24.378" v="359" actId="14100"/>
        <pc:sldMkLst>
          <pc:docMk/>
          <pc:sldMk cId="3312628001" sldId="257"/>
        </pc:sldMkLst>
        <pc:spChg chg="mod">
          <ac:chgData name="Pedneault, Caroline" userId="S::caroline.pedneault@csrsaguenay.qc.ca::e2129661-56e3-45f2-8adc-ccafd65fafe3" providerId="AD" clId="Web-{9DF6A4F8-94EA-0E4C-D091-93209AE2A472}" dt="2022-03-23T13:59:06.169" v="56"/>
          <ac:spMkLst>
            <pc:docMk/>
            <pc:sldMk cId="3312628001" sldId="257"/>
            <ac:spMk id="3" creationId="{1262DD04-E5CE-4A6F-8E01-2F54CABC35CE}"/>
          </ac:spMkLst>
        </pc:spChg>
        <pc:spChg chg="mod">
          <ac:chgData name="Pedneault, Caroline" userId="S::caroline.pedneault@csrsaguenay.qc.ca::e2129661-56e3-45f2-8adc-ccafd65fafe3" providerId="AD" clId="Web-{9DF6A4F8-94EA-0E4C-D091-93209AE2A472}" dt="2022-03-23T13:58:47.294" v="54" actId="20577"/>
          <ac:spMkLst>
            <pc:docMk/>
            <pc:sldMk cId="3312628001" sldId="257"/>
            <ac:spMk id="6" creationId="{C70EE668-CD3F-4573-B04D-22E9AA8DB81D}"/>
          </ac:spMkLst>
        </pc:spChg>
        <pc:spChg chg="mod">
          <ac:chgData name="Pedneault, Caroline" userId="S::caroline.pedneault@csrsaguenay.qc.ca::e2129661-56e3-45f2-8adc-ccafd65fafe3" providerId="AD" clId="Web-{9DF6A4F8-94EA-0E4C-D091-93209AE2A472}" dt="2022-03-23T13:58:27.762" v="52" actId="20577"/>
          <ac:spMkLst>
            <pc:docMk/>
            <pc:sldMk cId="3312628001" sldId="257"/>
            <ac:spMk id="8" creationId="{49E810D2-7723-46C8-B71C-67622399EE63}"/>
          </ac:spMkLst>
        </pc:spChg>
        <pc:spChg chg="add mod">
          <ac:chgData name="Pedneault, Caroline" userId="S::caroline.pedneault@csrsaguenay.qc.ca::e2129661-56e3-45f2-8adc-ccafd65fafe3" providerId="AD" clId="Web-{9DF6A4F8-94EA-0E4C-D091-93209AE2A472}" dt="2022-03-23T14:09:59.820" v="209" actId="20577"/>
          <ac:spMkLst>
            <pc:docMk/>
            <pc:sldMk cId="3312628001" sldId="257"/>
            <ac:spMk id="9" creationId="{B9A24D3A-7FC0-9896-99B4-FBBF5AF81122}"/>
          </ac:spMkLst>
        </pc:spChg>
        <pc:spChg chg="add mod">
          <ac:chgData name="Pedneault, Caroline" userId="S::caroline.pedneault@csrsaguenay.qc.ca::e2129661-56e3-45f2-8adc-ccafd65fafe3" providerId="AD" clId="Web-{9DF6A4F8-94EA-0E4C-D091-93209AE2A472}" dt="2022-03-23T14:17:46.063" v="340" actId="1076"/>
          <ac:spMkLst>
            <pc:docMk/>
            <pc:sldMk cId="3312628001" sldId="257"/>
            <ac:spMk id="10" creationId="{8D0ED454-38AC-3222-7E26-830E9275C2CF}"/>
          </ac:spMkLst>
        </pc:spChg>
        <pc:spChg chg="add mod">
          <ac:chgData name="Pedneault, Caroline" userId="S::caroline.pedneault@csrsaguenay.qc.ca::e2129661-56e3-45f2-8adc-ccafd65fafe3" providerId="AD" clId="Web-{9DF6A4F8-94EA-0E4C-D091-93209AE2A472}" dt="2022-03-23T14:20:24.378" v="359" actId="14100"/>
          <ac:spMkLst>
            <pc:docMk/>
            <pc:sldMk cId="3312628001" sldId="257"/>
            <ac:spMk id="11" creationId="{D0412CB5-A4D4-9DB9-EFFA-73C9ECF5B8C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54AFEE7-AE92-457C-BDCB-CA32356459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CD3F790-F5AB-4CDE-B0DC-01F45BEFD4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FEC9E97-5CC1-4D80-96AC-0ADB7E6BB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F3C22-245F-4076-A179-066B94144515}" type="datetimeFigureOut">
              <a:rPr lang="fr-CA" smtClean="0"/>
              <a:t>2022-03-30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643F4FA-3D2B-4E42-832F-A76B57AFFE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C082F75-B2A1-493F-8CFD-8DBA43FA2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5E7D0-9D24-42D8-98BD-3424BF4114DC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711977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06E931-04A7-42D5-B525-0C90CF5CA7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055DC7C-BB7E-4956-99F1-28759E1C41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B522F11-8351-4BF1-B15C-6C0F57775F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F3C22-245F-4076-A179-066B94144515}" type="datetimeFigureOut">
              <a:rPr lang="fr-CA" smtClean="0"/>
              <a:t>2022-03-30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544C1D3-EC41-4295-8E31-3C71EDA58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5D0F17E-958E-4113-9BBE-8648D7CF8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5E7D0-9D24-42D8-98BD-3424BF4114DC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1393857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D674CC1-1475-4429-9362-4405A009605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A86DCB7F-0B12-437F-9D9E-C039298B389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1324927-4B98-414D-9146-F974F634C0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F3C22-245F-4076-A179-066B94144515}" type="datetimeFigureOut">
              <a:rPr lang="fr-CA" smtClean="0"/>
              <a:t>2022-03-30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9BBAD60-FFA3-441E-BA7D-78DAB11EE9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27DC45E-0C80-48F8-9336-1CE2BC718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5E7D0-9D24-42D8-98BD-3424BF4114DC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314066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EC46901-9BA0-49D1-A6E1-783878A7B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1ADBA7C-5ECD-4A3F-A2EB-C452428FE4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51F28F-307E-48C2-8127-868591FDF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F3C22-245F-4076-A179-066B94144515}" type="datetimeFigureOut">
              <a:rPr lang="fr-CA" smtClean="0"/>
              <a:t>2022-03-30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065E28-16EB-438F-AEAB-3153FD252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01E7E4-1408-43C8-AE52-47743543B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5E7D0-9D24-42D8-98BD-3424BF4114DC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894855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B43FA5-ECA5-4C30-804F-48402D543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D778EE5-77F2-4DBC-A2BC-8E0AC04E00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F851784-56CE-4BDD-8C74-F4248B4920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F3C22-245F-4076-A179-066B94144515}" type="datetimeFigureOut">
              <a:rPr lang="fr-CA" smtClean="0"/>
              <a:t>2022-03-30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39DD6F9-9943-41FD-9469-84ACE815B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E6B82D5-4AAA-4B4E-BAC5-95A715991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5E7D0-9D24-42D8-98BD-3424BF4114DC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33068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6D7EFBE-660E-4172-8EFB-851D78C10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8D1649F-77BB-41F4-87EA-B4795F6B6EB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08CB69F-32F4-4B8D-A5CC-810C3A2329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B88AE432-BB54-4B81-B497-5612007B1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F3C22-245F-4076-A179-066B94144515}" type="datetimeFigureOut">
              <a:rPr lang="fr-CA" smtClean="0"/>
              <a:t>2022-03-30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7E3EC2F-3343-47D2-B6A2-0D0856AFE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7BF016-0AEB-42C9-838A-F99C0AD0D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5E7D0-9D24-42D8-98BD-3424BF4114DC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717969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DE59AF1-1D42-46D3-8CEE-C1066F8686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2927C1A-5943-461B-A8D4-0873FC31C8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C97B506-A13F-412D-AAD3-CB04E86159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56F72FB-75E5-4048-957E-0984737F82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EECD4BF-D415-48C9-A7D4-B692737650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A846A2A-8116-446B-A9F9-62EFD3D049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F3C22-245F-4076-A179-066B94144515}" type="datetimeFigureOut">
              <a:rPr lang="fr-CA" smtClean="0"/>
              <a:t>2022-03-30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8874DBF-8B0E-49B6-95BE-AE62292C0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791E25C0-982B-4FA2-899E-AFBCCA81D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5E7D0-9D24-42D8-98BD-3424BF4114DC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8454713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3BEFC17-6DE0-46D7-9E30-D347A0375A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75E0B3A7-143A-4D04-954C-38637680A4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F3C22-245F-4076-A179-066B94144515}" type="datetimeFigureOut">
              <a:rPr lang="fr-CA" smtClean="0"/>
              <a:t>2022-03-30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F2076E0-0F01-49D6-9FE2-0E3E08A7E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592E335-DDC0-4439-8AE1-CA779B87D9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5E7D0-9D24-42D8-98BD-3424BF4114DC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76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8FA0B1A-E846-48EC-A4C6-4D0E37620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F3C22-245F-4076-A179-066B94144515}" type="datetimeFigureOut">
              <a:rPr lang="fr-CA" smtClean="0"/>
              <a:t>2022-03-30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B854E0C1-6856-4B1F-B924-E2406D378D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03C6B4A-0706-4CE2-98B6-B01B381A51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5E7D0-9D24-42D8-98BD-3424BF4114DC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69697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332D3A-6E85-4274-AD85-CC73711880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6B6F11C-4F35-48F2-B07A-4121B0026D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C89719D4-8813-4363-B0C0-DCA2BA8F88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94D2445-148B-44AE-AB4A-A1766CF4A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F3C22-245F-4076-A179-066B94144515}" type="datetimeFigureOut">
              <a:rPr lang="fr-CA" smtClean="0"/>
              <a:t>2022-03-30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6FA4592-AE18-44D0-94D8-69DEA33F9C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252546E-D7CF-4E09-81A9-0EBA0AFD3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5E7D0-9D24-42D8-98BD-3424BF4114DC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65412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A67B0C0-6665-428E-A76B-F42B1425D4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6CD96850-B7F7-4398-BF58-C0D56B6F9D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0075DFE-E67D-422E-8380-7DCB920BCD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77B1E3B7-ADF1-4805-9735-2D6DB67EA8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F3C22-245F-4076-A179-066B94144515}" type="datetimeFigureOut">
              <a:rPr lang="fr-CA" smtClean="0"/>
              <a:t>2022-03-30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D2B035A-FCCE-4662-8BC8-863DE65521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686B60A4-1BBF-4CFE-B2C0-721DA741C1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A5E7D0-9D24-42D8-98BD-3424BF4114DC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4269881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2DD5252-D160-4404-95CF-77E14A6CF4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21DC70A-3A80-4244-81F7-A1948E0AAF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8C5F67-AB3B-4B4C-8E11-1217E8A256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BF3C22-245F-4076-A179-066B94144515}" type="datetimeFigureOut">
              <a:rPr lang="fr-CA" smtClean="0"/>
              <a:t>2022-03-30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C358DFE-1AA0-41C3-AE42-239521F6F0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9CC8C37-8983-4767-AC9C-AB91842693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A5E7D0-9D24-42D8-98BD-3424BF4114DC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26047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image" Target="../media/image1.png"/><Relationship Id="rId2" Type="http://schemas.openxmlformats.org/officeDocument/2006/relationships/tags" Target="../tags/tag2.xml"/><Relationship Id="rId16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10" Type="http://schemas.openxmlformats.org/officeDocument/2006/relationships/tags" Target="../tags/tag10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23.xml"/><Relationship Id="rId13" Type="http://schemas.openxmlformats.org/officeDocument/2006/relationships/tags" Target="../tags/tag28.xml"/><Relationship Id="rId18" Type="http://schemas.openxmlformats.org/officeDocument/2006/relationships/tags" Target="../tags/tag33.xml"/><Relationship Id="rId26" Type="http://schemas.openxmlformats.org/officeDocument/2006/relationships/tags" Target="../tags/tag41.xml"/><Relationship Id="rId3" Type="http://schemas.openxmlformats.org/officeDocument/2006/relationships/tags" Target="../tags/tag18.xml"/><Relationship Id="rId21" Type="http://schemas.openxmlformats.org/officeDocument/2006/relationships/tags" Target="../tags/tag36.xml"/><Relationship Id="rId7" Type="http://schemas.openxmlformats.org/officeDocument/2006/relationships/tags" Target="../tags/tag22.xml"/><Relationship Id="rId12" Type="http://schemas.openxmlformats.org/officeDocument/2006/relationships/tags" Target="../tags/tag27.xml"/><Relationship Id="rId17" Type="http://schemas.openxmlformats.org/officeDocument/2006/relationships/tags" Target="../tags/tag32.xml"/><Relationship Id="rId25" Type="http://schemas.openxmlformats.org/officeDocument/2006/relationships/tags" Target="../tags/tag40.xml"/><Relationship Id="rId2" Type="http://schemas.openxmlformats.org/officeDocument/2006/relationships/tags" Target="../tags/tag17.xml"/><Relationship Id="rId16" Type="http://schemas.openxmlformats.org/officeDocument/2006/relationships/tags" Target="../tags/tag31.xml"/><Relationship Id="rId20" Type="http://schemas.openxmlformats.org/officeDocument/2006/relationships/tags" Target="../tags/tag35.xml"/><Relationship Id="rId1" Type="http://schemas.openxmlformats.org/officeDocument/2006/relationships/tags" Target="../tags/tag16.xml"/><Relationship Id="rId6" Type="http://schemas.openxmlformats.org/officeDocument/2006/relationships/tags" Target="../tags/tag21.xml"/><Relationship Id="rId11" Type="http://schemas.openxmlformats.org/officeDocument/2006/relationships/tags" Target="../tags/tag26.xml"/><Relationship Id="rId24" Type="http://schemas.openxmlformats.org/officeDocument/2006/relationships/tags" Target="../tags/tag39.xml"/><Relationship Id="rId5" Type="http://schemas.openxmlformats.org/officeDocument/2006/relationships/tags" Target="../tags/tag20.xml"/><Relationship Id="rId15" Type="http://schemas.openxmlformats.org/officeDocument/2006/relationships/tags" Target="../tags/tag30.xml"/><Relationship Id="rId23" Type="http://schemas.openxmlformats.org/officeDocument/2006/relationships/tags" Target="../tags/tag38.xml"/><Relationship Id="rId28" Type="http://schemas.openxmlformats.org/officeDocument/2006/relationships/image" Target="../media/image1.png"/><Relationship Id="rId10" Type="http://schemas.openxmlformats.org/officeDocument/2006/relationships/tags" Target="../tags/tag25.xml"/><Relationship Id="rId19" Type="http://schemas.openxmlformats.org/officeDocument/2006/relationships/tags" Target="../tags/tag34.xml"/><Relationship Id="rId4" Type="http://schemas.openxmlformats.org/officeDocument/2006/relationships/tags" Target="../tags/tag19.xml"/><Relationship Id="rId9" Type="http://schemas.openxmlformats.org/officeDocument/2006/relationships/tags" Target="../tags/tag24.xml"/><Relationship Id="rId14" Type="http://schemas.openxmlformats.org/officeDocument/2006/relationships/tags" Target="../tags/tag29.xml"/><Relationship Id="rId22" Type="http://schemas.openxmlformats.org/officeDocument/2006/relationships/tags" Target="../tags/tag37.xml"/><Relationship Id="rId27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èche : droite 1">
            <a:extLst>
              <a:ext uri="{FF2B5EF4-FFF2-40B4-BE49-F238E27FC236}">
                <a16:creationId xmlns:a16="http://schemas.microsoft.com/office/drawing/2014/main" id="{01410CA3-A971-432D-BEF9-A9EB39B13313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5543400" y="1791487"/>
            <a:ext cx="6429525" cy="4903945"/>
          </a:xfrm>
          <a:prstGeom prst="rightArrow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rgbClr val="FF0000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262DD04-E5CE-4A6F-8E01-2F54CABC35CE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65760" y="3026862"/>
            <a:ext cx="5159056" cy="2442488"/>
          </a:xfrm>
          <a:prstGeom prst="rect">
            <a:avLst/>
          </a:prstGeom>
          <a:solidFill>
            <a:srgbClr val="FF66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>
              <a:solidFill>
                <a:srgbClr val="FF6600"/>
              </a:solidFill>
            </a:endParaRPr>
          </a:p>
        </p:txBody>
      </p:sp>
      <p:sp>
        <p:nvSpPr>
          <p:cNvPr id="4" name="Phylactère : pensées 3">
            <a:extLst>
              <a:ext uri="{FF2B5EF4-FFF2-40B4-BE49-F238E27FC236}">
                <a16:creationId xmlns:a16="http://schemas.microsoft.com/office/drawing/2014/main" id="{04BEEB12-F9EC-426F-BD2D-6DDAC24FDF8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1164430" y="820069"/>
            <a:ext cx="8420431" cy="2138901"/>
          </a:xfrm>
          <a:prstGeom prst="cloudCallout">
            <a:avLst>
              <a:gd name="adj1" fmla="val -59454"/>
              <a:gd name="adj2" fmla="val 58910"/>
            </a:avLst>
          </a:prstGeom>
          <a:solidFill>
            <a:srgbClr val="92D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D3DCC65-285A-4697-B56F-C739F95710D5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4085008" y="4182"/>
            <a:ext cx="680506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fr-FR" sz="5400" b="0" cap="none" spc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On dit non à la violence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C70EE668-CD3F-4573-B04D-22E9AA8DB81D}"/>
              </a:ext>
            </a:extLst>
          </p:cNvPr>
          <p:cNvSpPr txBox="1"/>
          <p:nvPr>
            <p:custDataLst>
              <p:tags r:id="rId5"/>
            </p:custDataLst>
          </p:nvPr>
        </p:nvSpPr>
        <p:spPr>
          <a:xfrm>
            <a:off x="294198" y="5542059"/>
            <a:ext cx="8635116" cy="36933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CA"/>
              <a:t>Les mesures seront adaptées selon l’âge et les besoins de l’élève.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61C00FC3-F118-4189-B9FE-2DFED21DB345}"/>
              </a:ext>
            </a:extLst>
          </p:cNvPr>
          <p:cNvSpPr txBox="1"/>
          <p:nvPr>
            <p:custDataLst>
              <p:tags r:id="rId6"/>
            </p:custDataLst>
          </p:nvPr>
        </p:nvSpPr>
        <p:spPr>
          <a:xfrm>
            <a:off x="620202" y="5987332"/>
            <a:ext cx="8786192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r-CA"/>
              <a:t>En tout temps, la direction peut décider de passer d’une étape à une autre selon la situation de l’élève.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49E810D2-7723-46C8-B71C-67622399EE63}"/>
              </a:ext>
            </a:extLst>
          </p:cNvPr>
          <p:cNvSpPr txBox="1"/>
          <p:nvPr>
            <p:custDataLst>
              <p:tags r:id="rId7"/>
            </p:custDataLst>
          </p:nvPr>
        </p:nvSpPr>
        <p:spPr>
          <a:xfrm>
            <a:off x="365760" y="2989691"/>
            <a:ext cx="2449002" cy="247760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r-CA" sz="1200" b="1"/>
              <a:t>Étape 1</a:t>
            </a:r>
          </a:p>
          <a:p>
            <a:r>
              <a:rPr lang="fr-CA" sz="1100" b="1"/>
              <a:t>RESPONSABLES: </a:t>
            </a:r>
            <a:r>
              <a:rPr lang="fr-CA" sz="1100"/>
              <a:t>enseignant, TES, psychoéducateur  (indirect).</a:t>
            </a:r>
            <a:endParaRPr lang="fr-CA" sz="1100">
              <a:cs typeface="Calibri"/>
            </a:endParaRPr>
          </a:p>
          <a:p>
            <a:endParaRPr lang="fr-CA" sz="1100">
              <a:cs typeface="Calibri"/>
            </a:endParaRPr>
          </a:p>
          <a:p>
            <a:r>
              <a:rPr lang="fr-CA" sz="1100" b="1"/>
              <a:t>MESURES ÉDUCATIVES:</a:t>
            </a:r>
            <a:endParaRPr lang="fr-CA" sz="1100" b="1">
              <a:cs typeface="Calibri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CA" sz="1100"/>
              <a:t>Moment de réflexion à l’école (durée selon la gravité du geste) </a:t>
            </a:r>
            <a:endParaRPr lang="fr-CA" sz="1100">
              <a:cs typeface="Calibri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CA" sz="1100"/>
              <a:t>Réflexion (gestes réparateurs)</a:t>
            </a:r>
            <a:endParaRPr lang="fr-CA" sz="1100">
              <a:cs typeface="Calibri"/>
            </a:endParaRPr>
          </a:p>
          <a:p>
            <a:pPr marL="171450" indent="-171450">
              <a:buFont typeface="Wingdings" panose="05000000000000000000" pitchFamily="2" charset="2"/>
              <a:buChar char="§"/>
            </a:pPr>
            <a:r>
              <a:rPr lang="fr-CA" sz="1100"/>
              <a:t>Ateliers avec les TES (habiletés sociales, techniques d’impact, médiation, gestion des émotions.)</a:t>
            </a:r>
          </a:p>
          <a:p>
            <a:endParaRPr lang="fr-CA" sz="1100" b="1">
              <a:cs typeface="Calibri"/>
            </a:endParaRPr>
          </a:p>
          <a:p>
            <a:r>
              <a:rPr lang="fr-CA" sz="1100" b="1">
                <a:cs typeface="Calibri"/>
              </a:rPr>
              <a:t>IMPLICATION DES PARENTS:</a:t>
            </a:r>
          </a:p>
          <a:p>
            <a:r>
              <a:rPr lang="fr-CA" sz="1100">
                <a:cs typeface="Calibri"/>
              </a:rPr>
              <a:t>Signature de la fiche de réflexion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9A24D3A-7FC0-9896-99B4-FBBF5AF81122}"/>
              </a:ext>
            </a:extLst>
          </p:cNvPr>
          <p:cNvSpPr txBox="1"/>
          <p:nvPr>
            <p:custDataLst>
              <p:tags r:id="rId8"/>
            </p:custDataLst>
          </p:nvPr>
        </p:nvSpPr>
        <p:spPr>
          <a:xfrm>
            <a:off x="2712956" y="3083608"/>
            <a:ext cx="2743199" cy="246221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CA" sz="1100" b="1">
                <a:ea typeface="+mn-lt"/>
                <a:cs typeface="+mn-lt"/>
              </a:rPr>
              <a:t>Étape 2</a:t>
            </a:r>
            <a:endParaRPr lang="en-US" sz="1100" b="1">
              <a:ea typeface="+mn-lt"/>
              <a:cs typeface="+mn-lt"/>
            </a:endParaRPr>
          </a:p>
          <a:p>
            <a:r>
              <a:rPr lang="fr-CA" sz="1100" b="1">
                <a:ea typeface="+mn-lt"/>
                <a:cs typeface="+mn-lt"/>
              </a:rPr>
              <a:t>RESPONSABLES:</a:t>
            </a:r>
            <a:r>
              <a:rPr lang="fr-CA" sz="1100">
                <a:ea typeface="+mn-lt"/>
                <a:cs typeface="+mn-lt"/>
              </a:rPr>
              <a:t> enseignant, TES, psychoéducateur  (indirect), direction.</a:t>
            </a:r>
          </a:p>
          <a:p>
            <a:endParaRPr lang="fr-CA" sz="1100">
              <a:ea typeface="+mn-lt"/>
              <a:cs typeface="+mn-lt"/>
            </a:endParaRPr>
          </a:p>
          <a:p>
            <a:r>
              <a:rPr lang="fr-CA" sz="1100" b="1">
                <a:ea typeface="+mn-lt"/>
                <a:cs typeface="+mn-lt"/>
              </a:rPr>
              <a:t>MESURES ÉDUCATIVES: (ajout)</a:t>
            </a:r>
          </a:p>
          <a:p>
            <a:pPr marL="285750" indent="-171450">
              <a:buFont typeface="Wingdings,Sans-Serif"/>
              <a:buChar char="§"/>
            </a:pPr>
            <a:r>
              <a:rPr lang="fr-CA" sz="1100">
                <a:ea typeface="+mn-lt"/>
                <a:cs typeface="+mn-lt"/>
              </a:rPr>
              <a:t>Appel aux parents par la direction.</a:t>
            </a:r>
          </a:p>
          <a:p>
            <a:pPr marL="285750" indent="-171450">
              <a:buFont typeface="Wingdings,Sans-Serif"/>
              <a:buChar char="§"/>
            </a:pPr>
            <a:r>
              <a:rPr lang="fr-CA" sz="1100">
                <a:ea typeface="+mn-lt"/>
                <a:cs typeface="+mn-lt"/>
              </a:rPr>
              <a:t>Moment de réflexion à l'école d'une demi-journée</a:t>
            </a:r>
          </a:p>
          <a:p>
            <a:pPr marL="285750" indent="-171450">
              <a:buFont typeface="Wingdings,Sans-Serif"/>
              <a:buChar char="§"/>
            </a:pPr>
            <a:r>
              <a:rPr lang="fr-CA" sz="1100">
                <a:ea typeface="+mn-lt"/>
                <a:cs typeface="+mn-lt"/>
              </a:rPr>
              <a:t>Contrat de non-violence.</a:t>
            </a:r>
          </a:p>
          <a:p>
            <a:pPr marL="285750" indent="-171450">
              <a:buFont typeface="Wingdings,Sans-Serif"/>
              <a:buChar char="§"/>
            </a:pPr>
            <a:endParaRPr lang="fr-CA" sz="1100">
              <a:ea typeface="+mn-lt"/>
              <a:cs typeface="+mn-lt"/>
            </a:endParaRPr>
          </a:p>
          <a:p>
            <a:r>
              <a:rPr lang="fr-CA" sz="1100" b="1">
                <a:ea typeface="+mn-lt"/>
                <a:cs typeface="+mn-lt"/>
              </a:rPr>
              <a:t>IMPLICATION DES PARENTS:</a:t>
            </a:r>
            <a:endParaRPr lang="en-US" sz="1100" b="1">
              <a:ea typeface="+mn-lt"/>
              <a:cs typeface="+mn-lt"/>
            </a:endParaRPr>
          </a:p>
          <a:p>
            <a:r>
              <a:rPr lang="fr-CA" sz="1100">
                <a:ea typeface="+mn-lt"/>
                <a:cs typeface="+mn-lt"/>
              </a:rPr>
              <a:t>Signature de la fiche de réflexion et du contrat.</a:t>
            </a:r>
            <a:endParaRPr lang="en-US" sz="1100">
              <a:ea typeface="+mn-lt"/>
              <a:cs typeface="+mn-lt"/>
            </a:endParaRPr>
          </a:p>
          <a:p>
            <a:pPr algn="ctr"/>
            <a:endParaRPr lang="fr-CA" sz="1100">
              <a:cs typeface="Calibri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D0ED454-38AC-3222-7E26-830E9275C2CF}"/>
              </a:ext>
            </a:extLst>
          </p:cNvPr>
          <p:cNvSpPr txBox="1"/>
          <p:nvPr>
            <p:custDataLst>
              <p:tags r:id="rId9"/>
            </p:custDataLst>
          </p:nvPr>
        </p:nvSpPr>
        <p:spPr>
          <a:xfrm>
            <a:off x="5534025" y="3022888"/>
            <a:ext cx="2795153" cy="24448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CA" sz="1100" b="1">
                <a:ea typeface="+mn-lt"/>
                <a:cs typeface="+mn-lt"/>
              </a:rPr>
              <a:t>Étape 3</a:t>
            </a:r>
            <a:endParaRPr lang="en-US" sz="1100" b="1">
              <a:ea typeface="+mn-lt"/>
              <a:cs typeface="+mn-lt"/>
            </a:endParaRPr>
          </a:p>
          <a:p>
            <a:r>
              <a:rPr lang="fr-CA" sz="1100" b="1">
                <a:ea typeface="+mn-lt"/>
                <a:cs typeface="+mn-lt"/>
              </a:rPr>
              <a:t>RESPONSABLES</a:t>
            </a:r>
            <a:r>
              <a:rPr lang="fr-CA" sz="1100">
                <a:ea typeface="+mn-lt"/>
                <a:cs typeface="+mn-lt"/>
              </a:rPr>
              <a:t>: Direction, psychoéducateur, enseignant, TES.</a:t>
            </a:r>
            <a:endParaRPr lang="en-US" sz="1100">
              <a:ea typeface="+mn-lt"/>
              <a:cs typeface="+mn-lt"/>
            </a:endParaRPr>
          </a:p>
          <a:p>
            <a:endParaRPr lang="fr-CA" sz="1100" b="1">
              <a:ea typeface="+mn-lt"/>
              <a:cs typeface="+mn-lt"/>
            </a:endParaRPr>
          </a:p>
          <a:p>
            <a:r>
              <a:rPr lang="fr-CA" sz="1100" b="1">
                <a:ea typeface="+mn-lt"/>
                <a:cs typeface="+mn-lt"/>
              </a:rPr>
              <a:t>MESURES ÉDUCATIVES: (ajout)</a:t>
            </a:r>
            <a:endParaRPr lang="en-US" sz="1100" b="1">
              <a:ea typeface="+mn-lt"/>
              <a:cs typeface="+mn-lt"/>
            </a:endParaRPr>
          </a:p>
          <a:p>
            <a:pPr marL="285750" indent="-171450">
              <a:buFont typeface="Wingdings,Sans-Serif"/>
              <a:buChar char="§"/>
            </a:pPr>
            <a:r>
              <a:rPr lang="fr-CA" sz="1100">
                <a:ea typeface="+mn-lt"/>
                <a:cs typeface="+mn-lt"/>
              </a:rPr>
              <a:t>Retrait immédiat de l'école pour une durée à confirmer.</a:t>
            </a:r>
          </a:p>
          <a:p>
            <a:pPr marL="285750" indent="-171450">
              <a:buFont typeface="Wingdings,Sans-Serif"/>
              <a:buChar char="§"/>
            </a:pPr>
            <a:r>
              <a:rPr lang="fr-CA" sz="1100">
                <a:ea typeface="+mn-lt"/>
                <a:cs typeface="+mn-lt"/>
              </a:rPr>
              <a:t>Évaluation de la situation par un professionnel. ( Rédaction d'un plan d'intervention et /ou d'intensification.</a:t>
            </a:r>
            <a:endParaRPr lang="en-US" sz="1100">
              <a:ea typeface="+mn-lt"/>
              <a:cs typeface="+mn-lt"/>
            </a:endParaRPr>
          </a:p>
          <a:p>
            <a:pPr marL="285750" indent="-171450">
              <a:buFont typeface="Wingdings,Sans-Serif"/>
              <a:buChar char="§"/>
            </a:pPr>
            <a:endParaRPr lang="fr-CA" sz="1100">
              <a:ea typeface="+mn-lt"/>
              <a:cs typeface="+mn-lt"/>
            </a:endParaRPr>
          </a:p>
          <a:p>
            <a:r>
              <a:rPr lang="fr-CA" sz="1100" b="1">
                <a:ea typeface="+mn-lt"/>
                <a:cs typeface="+mn-lt"/>
              </a:rPr>
              <a:t>IMPLICATION DES PARENTS: (ajout)</a:t>
            </a:r>
            <a:endParaRPr lang="en-US" sz="1100" b="1">
              <a:ea typeface="+mn-lt"/>
              <a:cs typeface="+mn-lt"/>
            </a:endParaRPr>
          </a:p>
          <a:p>
            <a:r>
              <a:rPr lang="fr-CA" sz="1100">
                <a:ea typeface="+mn-lt"/>
                <a:cs typeface="+mn-lt"/>
              </a:rPr>
              <a:t>Réintégration de l'enfant à l'école par les parents. (Rencontre PI)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D0412CB5-A4D4-9DB9-EFFA-73C9ECF5B8CA}"/>
              </a:ext>
            </a:extLst>
          </p:cNvPr>
          <p:cNvSpPr txBox="1"/>
          <p:nvPr>
            <p:custDataLst>
              <p:tags r:id="rId10"/>
            </p:custDataLst>
          </p:nvPr>
        </p:nvSpPr>
        <p:spPr>
          <a:xfrm>
            <a:off x="8326582" y="2992582"/>
            <a:ext cx="2907721" cy="246221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CA" sz="1100" b="1">
                <a:ea typeface="+mn-lt"/>
                <a:cs typeface="+mn-lt"/>
              </a:rPr>
              <a:t>Étape 4</a:t>
            </a:r>
            <a:endParaRPr lang="en-US" sz="1100" b="1">
              <a:ea typeface="+mn-lt"/>
              <a:cs typeface="+mn-lt"/>
            </a:endParaRPr>
          </a:p>
          <a:p>
            <a:r>
              <a:rPr lang="fr-CA" sz="1100" b="1">
                <a:ea typeface="+mn-lt"/>
                <a:cs typeface="+mn-lt"/>
              </a:rPr>
              <a:t>RESPONSABLES</a:t>
            </a:r>
            <a:r>
              <a:rPr lang="fr-CA" sz="1100">
                <a:ea typeface="+mn-lt"/>
                <a:cs typeface="+mn-lt"/>
              </a:rPr>
              <a:t>: Direction, psychoéducateur, enseignant, TES.</a:t>
            </a:r>
            <a:endParaRPr lang="en-US" sz="1100">
              <a:ea typeface="+mn-lt"/>
              <a:cs typeface="+mn-lt"/>
            </a:endParaRPr>
          </a:p>
          <a:p>
            <a:endParaRPr lang="fr-CA" sz="1100" b="1">
              <a:ea typeface="+mn-lt"/>
              <a:cs typeface="+mn-lt"/>
            </a:endParaRPr>
          </a:p>
          <a:p>
            <a:r>
              <a:rPr lang="fr-CA" sz="1100" b="1">
                <a:ea typeface="+mn-lt"/>
                <a:cs typeface="+mn-lt"/>
              </a:rPr>
              <a:t>MESURES ÉDUCATIVES: (ajout)</a:t>
            </a:r>
            <a:endParaRPr lang="en-US" sz="1100" b="1">
              <a:ea typeface="+mn-lt"/>
              <a:cs typeface="+mn-lt"/>
            </a:endParaRPr>
          </a:p>
          <a:p>
            <a:pPr marL="285750" indent="-171450">
              <a:buFont typeface="Wingdings,Sans-Serif"/>
              <a:buChar char="§"/>
            </a:pPr>
            <a:r>
              <a:rPr lang="fr-CA" sz="1100">
                <a:ea typeface="+mn-lt"/>
                <a:cs typeface="+mn-lt"/>
              </a:rPr>
              <a:t>Retrait immédiat de l'école pour une durée à confirmer.</a:t>
            </a:r>
            <a:endParaRPr lang="en-US" sz="1100">
              <a:ea typeface="+mn-lt"/>
              <a:cs typeface="+mn-lt"/>
            </a:endParaRPr>
          </a:p>
          <a:p>
            <a:pPr marL="285750" indent="-171450">
              <a:buFont typeface="Wingdings,Sans-Serif"/>
              <a:buChar char="§"/>
            </a:pPr>
            <a:r>
              <a:rPr lang="fr-CA" sz="1100">
                <a:ea typeface="+mn-lt"/>
                <a:cs typeface="+mn-lt"/>
              </a:rPr>
              <a:t>Évaluation de la situation par un professionnel. ( Rédaction d'un plan d'intervention et /ou d'intensification.</a:t>
            </a:r>
            <a:endParaRPr lang="en-US" sz="1100">
              <a:ea typeface="+mn-lt"/>
              <a:cs typeface="+mn-lt"/>
            </a:endParaRPr>
          </a:p>
          <a:p>
            <a:pPr marL="285750" indent="-171450">
              <a:buFont typeface="Wingdings,Sans-Serif"/>
              <a:buChar char="§"/>
            </a:pPr>
            <a:endParaRPr lang="fr-CA" sz="1100" b="1">
              <a:ea typeface="+mn-lt"/>
              <a:cs typeface="+mn-lt"/>
            </a:endParaRPr>
          </a:p>
          <a:p>
            <a:r>
              <a:rPr lang="fr-CA" sz="1100" b="1">
                <a:ea typeface="+mn-lt"/>
                <a:cs typeface="+mn-lt"/>
              </a:rPr>
              <a:t>IMPLICATION DES PARENTS: (ajout)</a:t>
            </a:r>
            <a:endParaRPr lang="en-US" sz="1100" b="1">
              <a:ea typeface="+mn-lt"/>
              <a:cs typeface="+mn-lt"/>
            </a:endParaRPr>
          </a:p>
          <a:p>
            <a:r>
              <a:rPr lang="fr-CA" sz="1100">
                <a:ea typeface="+mn-lt"/>
                <a:cs typeface="+mn-lt"/>
              </a:rPr>
              <a:t>Réintégration de l'enfant à l'école par les parents.</a:t>
            </a:r>
            <a:endParaRPr lang="en-US" sz="1100">
              <a:ea typeface="+mn-lt"/>
              <a:cs typeface="+mn-lt"/>
            </a:endParaRPr>
          </a:p>
        </p:txBody>
      </p:sp>
      <p:pic>
        <p:nvPicPr>
          <p:cNvPr id="13" name="Image 13" descr="Une image contenant texte&#10;&#10;Description générée automatiquement">
            <a:extLst>
              <a:ext uri="{FF2B5EF4-FFF2-40B4-BE49-F238E27FC236}">
                <a16:creationId xmlns:a16="http://schemas.microsoft.com/office/drawing/2014/main" id="{21DB1567-A631-8B41-0D86-814968A93E87}"/>
              </a:ext>
            </a:extLst>
          </p:cNvPr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17"/>
          <a:stretch>
            <a:fillRect/>
          </a:stretch>
        </p:blipFill>
        <p:spPr>
          <a:xfrm>
            <a:off x="213014" y="92709"/>
            <a:ext cx="2743200" cy="922946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1845A6D3-09DA-6F40-8AD3-B6238ED7518E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2520661" y="1083252"/>
            <a:ext cx="6440630" cy="89255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fr-FR" sz="1400" b="1"/>
              <a:t>ACTIONS PRVENTIVES DE LA VIOLENCE</a:t>
            </a:r>
          </a:p>
          <a:p>
            <a:pPr algn="ctr"/>
            <a:r>
              <a:rPr lang="fr-FR" sz="1200" b="1">
                <a:cs typeface="Calibri"/>
              </a:rPr>
              <a:t>RESPONSABLES: e</a:t>
            </a:r>
            <a:r>
              <a:rPr lang="fr-FR" sz="1200">
                <a:cs typeface="Calibri"/>
              </a:rPr>
              <a:t>nseignants, TES, responsable du service de garde.</a:t>
            </a:r>
            <a:endParaRPr lang="fr-FR" sz="1400">
              <a:cs typeface="Calibri"/>
            </a:endParaRPr>
          </a:p>
          <a:p>
            <a:pPr algn="ctr"/>
            <a:endParaRPr lang="fr-FR" sz="1200">
              <a:cs typeface="Calibri"/>
            </a:endParaRPr>
          </a:p>
          <a:p>
            <a:pPr algn="ctr"/>
            <a:endParaRPr lang="fr-FR" sz="1400" b="1">
              <a:cs typeface="Calibri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A727A814-A7AA-5344-9B35-76B4A14C7F47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2031422" y="1529195"/>
            <a:ext cx="2743199" cy="1015663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§"/>
            </a:pPr>
            <a:r>
              <a:rPr lang="fr-FR" sz="1200">
                <a:cs typeface="Calibri"/>
              </a:rPr>
              <a:t>Encadrement des transitions.</a:t>
            </a:r>
          </a:p>
          <a:p>
            <a:pPr marL="285750" indent="-285750">
              <a:buFont typeface="Wingdings"/>
              <a:buChar char="§"/>
            </a:pPr>
            <a:r>
              <a:rPr lang="fr-FR" sz="1200">
                <a:cs typeface="Calibri"/>
              </a:rPr>
              <a:t>Défis à l'élève.</a:t>
            </a:r>
          </a:p>
          <a:p>
            <a:pPr marL="285750" indent="-285750">
              <a:buFont typeface="Wingdings"/>
              <a:buChar char="§"/>
            </a:pPr>
            <a:r>
              <a:rPr lang="fr-FR" sz="1200">
                <a:cs typeface="Calibri"/>
              </a:rPr>
              <a:t>Modélisation des bons comportements.</a:t>
            </a:r>
          </a:p>
          <a:p>
            <a:pPr marL="285750" indent="-285750">
              <a:buFont typeface="Wingdings"/>
              <a:buChar char="§"/>
            </a:pPr>
            <a:r>
              <a:rPr lang="fr-FR" sz="1200">
                <a:cs typeface="Calibri"/>
              </a:rPr>
              <a:t>Médiation au besoin.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7490FBA9-2AD8-2673-A314-DF9FAB388CEE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4369377" y="1529195"/>
            <a:ext cx="2743199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§"/>
            </a:pPr>
            <a:r>
              <a:rPr lang="fr-FR" sz="1200">
                <a:cs typeface="Calibri"/>
              </a:rPr>
              <a:t>Système d'émulation classe, SDG, école.</a:t>
            </a:r>
          </a:p>
          <a:p>
            <a:pPr marL="285750" indent="-285750">
              <a:buFont typeface="Wingdings"/>
              <a:buChar char="§"/>
            </a:pPr>
            <a:r>
              <a:rPr lang="fr-FR" sz="1200">
                <a:cs typeface="Calibri"/>
              </a:rPr>
              <a:t>Ateliers </a:t>
            </a:r>
            <a:r>
              <a:rPr lang="fr-FR" sz="1200" err="1">
                <a:cs typeface="Calibri"/>
              </a:rPr>
              <a:t>MooZomm</a:t>
            </a:r>
          </a:p>
          <a:p>
            <a:pPr marL="285750" indent="-285750">
              <a:buFont typeface="Wingdings"/>
              <a:buChar char="§"/>
            </a:pPr>
            <a:r>
              <a:rPr lang="fr-FR" sz="1200">
                <a:cs typeface="Calibri"/>
              </a:rPr>
              <a:t>Enseignement habiletés sociales</a:t>
            </a:r>
          </a:p>
          <a:p>
            <a:pPr marL="285750" indent="-285750">
              <a:buFont typeface="Wingdings"/>
              <a:buChar char="§"/>
            </a:pPr>
            <a:r>
              <a:rPr lang="fr-FR" sz="1200">
                <a:cs typeface="Calibri"/>
              </a:rPr>
              <a:t>Suivi TES.</a:t>
            </a:r>
          </a:p>
          <a:p>
            <a:pPr marL="285750" indent="-285750">
              <a:buFont typeface="Wingdings"/>
              <a:buChar char="§"/>
            </a:pPr>
            <a:r>
              <a:rPr lang="fr-FR" sz="1200">
                <a:cs typeface="Calibri"/>
              </a:rPr>
              <a:t>Appel aux parents</a:t>
            </a:r>
          </a:p>
          <a:p>
            <a:pPr marL="285750" indent="-285750">
              <a:buFont typeface="Wingdings"/>
              <a:buChar char="§"/>
            </a:pPr>
            <a:endParaRPr lang="fr-FR" sz="1200">
              <a:cs typeface="Calibri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1EAA6A03-664D-EAEB-89D2-46DE12FED16F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6936798" y="1498889"/>
            <a:ext cx="2743199" cy="7386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>
              <a:buFont typeface="Wingdings"/>
              <a:buChar char="§"/>
            </a:pPr>
            <a:r>
              <a:rPr lang="fr-FR" sz="1200">
                <a:cs typeface="Calibri"/>
              </a:rPr>
              <a:t>Retour et réflexion sur </a:t>
            </a:r>
            <a:endParaRPr lang="fr-FR"/>
          </a:p>
          <a:p>
            <a:r>
              <a:rPr lang="fr-FR" sz="1200">
                <a:cs typeface="Calibri"/>
              </a:rPr>
              <a:t>         les situations vécues.</a:t>
            </a:r>
          </a:p>
          <a:p>
            <a:endParaRPr lang="fr-FR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2628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13" descr="Une image contenant texte&#10;&#10;Description générée automatiquement">
            <a:extLst>
              <a:ext uri="{FF2B5EF4-FFF2-40B4-BE49-F238E27FC236}">
                <a16:creationId xmlns:a16="http://schemas.microsoft.com/office/drawing/2014/main" id="{559A5934-E556-B6D4-E876-739714DB0A29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8"/>
          <a:stretch>
            <a:fillRect/>
          </a:stretch>
        </p:blipFill>
        <p:spPr>
          <a:xfrm>
            <a:off x="213014" y="92709"/>
            <a:ext cx="2743200" cy="922946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F89D335-38AF-91D8-9CA4-D1930DE221A5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709905" y="4182"/>
            <a:ext cx="7555274" cy="923330"/>
          </a:xfrm>
          <a:prstGeom prst="rect">
            <a:avLst/>
          </a:prstGeom>
          <a:noFill/>
        </p:spPr>
        <p:txBody>
          <a:bodyPr wrap="none" lIns="91440" tIns="45720" rIns="91440" bIns="45720" anchor="t">
            <a:spAutoFit/>
          </a:bodyPr>
          <a:lstStyle/>
          <a:p>
            <a:pPr algn="ctr"/>
            <a:r>
              <a:rPr lang="fr-FR" sz="5400" b="0" cap="none" spc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On dit non à </a:t>
            </a:r>
            <a:r>
              <a:rPr lang="fr-FR" sz="540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l'intimidation</a:t>
            </a:r>
            <a:endParaRPr lang="fr-FR" sz="5400" b="0" cap="none" spc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11" name="Triangle rectangle 10">
            <a:extLst>
              <a:ext uri="{FF2B5EF4-FFF2-40B4-BE49-F238E27FC236}">
                <a16:creationId xmlns:a16="http://schemas.microsoft.com/office/drawing/2014/main" id="{CC3614A7-1D60-6476-493A-EE6A7BAB73A2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6572250" y="1476375"/>
            <a:ext cx="5105400" cy="2533650"/>
          </a:xfrm>
          <a:prstGeom prst="rt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Triangle rectangle 11">
            <a:extLst>
              <a:ext uri="{FF2B5EF4-FFF2-40B4-BE49-F238E27FC236}">
                <a16:creationId xmlns:a16="http://schemas.microsoft.com/office/drawing/2014/main" id="{23045592-789C-1A37-3352-708125B2A1C9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 rot="10800000">
            <a:off x="1466850" y="4010025"/>
            <a:ext cx="5105400" cy="2533650"/>
          </a:xfrm>
          <a:prstGeom prst="rt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Triangle rectangle 13">
            <a:extLst>
              <a:ext uri="{FF2B5EF4-FFF2-40B4-BE49-F238E27FC236}">
                <a16:creationId xmlns:a16="http://schemas.microsoft.com/office/drawing/2014/main" id="{84895342-6B9A-DEAA-94A1-68285E3633E2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 rot="-5400000">
            <a:off x="2752725" y="190500"/>
            <a:ext cx="2533650" cy="5105400"/>
          </a:xfrm>
          <a:prstGeom prst="rtTriangl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Triangle rectangle 14">
            <a:extLst>
              <a:ext uri="{FF2B5EF4-FFF2-40B4-BE49-F238E27FC236}">
                <a16:creationId xmlns:a16="http://schemas.microsoft.com/office/drawing/2014/main" id="{3CCE10F6-F32C-E1EF-6DE1-CB33F9623F28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 rot="5400000">
            <a:off x="7858124" y="2724150"/>
            <a:ext cx="2533650" cy="5105400"/>
          </a:xfrm>
          <a:prstGeom prst="rtTriangle">
            <a:avLst/>
          </a:prstGeom>
          <a:solidFill>
            <a:srgbClr val="FF6600"/>
          </a:solidFill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461C8181-365F-63F5-203D-82E6F0326CDB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 rot="-1560000">
            <a:off x="867574" y="2196342"/>
            <a:ext cx="6193199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fr-FR" sz="3200">
                <a:ln w="0"/>
                <a:solidFill>
                  <a:schemeClr val="bg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Actions préventives</a:t>
            </a:r>
            <a:endParaRPr lang="fr-FR" sz="3200" b="0" cap="none" spc="0">
              <a:ln w="0"/>
              <a:solidFill>
                <a:schemeClr val="bg1">
                  <a:lumMod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cs typeface="Calibri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E88EB00-2D4C-D434-370A-7A2A49031519}"/>
              </a:ext>
            </a:extLst>
          </p:cNvPr>
          <p:cNvSpPr/>
          <p:nvPr>
            <p:custDataLst>
              <p:tags r:id="rId8"/>
            </p:custDataLst>
          </p:nvPr>
        </p:nvSpPr>
        <p:spPr>
          <a:xfrm rot="1620000">
            <a:off x="5944398" y="2148717"/>
            <a:ext cx="6193199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fr-FR" sz="3200">
                <a:ln w="0"/>
                <a:solidFill>
                  <a:schemeClr val="bg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Palier 1</a:t>
            </a:r>
            <a:endParaRPr lang="fr-FR" sz="3200" b="0" cap="none" spc="0">
              <a:ln w="0"/>
              <a:solidFill>
                <a:schemeClr val="bg1">
                  <a:lumMod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cs typeface="Calibri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D6C80C83-3C17-F2C7-6244-1A18BA55FDAA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 rot="19979913">
            <a:off x="6344448" y="5234817"/>
            <a:ext cx="6193199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fr-FR" sz="3200">
                <a:ln w="0"/>
                <a:solidFill>
                  <a:schemeClr val="bg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Palier 2</a:t>
            </a:r>
            <a:endParaRPr lang="fr-FR" sz="3200" b="0" cap="none" spc="0">
              <a:ln w="0"/>
              <a:solidFill>
                <a:schemeClr val="bg1">
                  <a:lumMod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cs typeface="Calibri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C2179394-4ED8-202C-320D-6BAA8B107B31}"/>
              </a:ext>
            </a:extLst>
          </p:cNvPr>
          <p:cNvSpPr/>
          <p:nvPr>
            <p:custDataLst>
              <p:tags r:id="rId10"/>
            </p:custDataLst>
          </p:nvPr>
        </p:nvSpPr>
        <p:spPr>
          <a:xfrm rot="1515990">
            <a:off x="715173" y="5282442"/>
            <a:ext cx="6193199" cy="58477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fr-FR" sz="3200">
                <a:ln w="0"/>
                <a:solidFill>
                  <a:schemeClr val="bg1">
                    <a:lumMod val="50000"/>
                  </a:schemeClr>
                </a:solidFill>
                <a:effectLst>
                  <a:reflection blurRad="6350" stA="53000" endA="300" endPos="35500" dir="5400000" sy="-90000" algn="bl" rotWithShape="0"/>
                </a:effectLst>
              </a:rPr>
              <a:t>Palier 3</a:t>
            </a:r>
            <a:endParaRPr lang="fr-FR" sz="3200" b="0" cap="none" spc="0">
              <a:ln w="0"/>
              <a:solidFill>
                <a:schemeClr val="bg1">
                  <a:lumMod val="50000"/>
                </a:schemeClr>
              </a:solidFill>
              <a:effectLst>
                <a:reflection blurRad="6350" stA="53000" endA="300" endPos="35500" dir="5400000" sy="-90000" algn="bl" rotWithShape="0"/>
              </a:effectLst>
              <a:cs typeface="Calibri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0A6BC184-368B-10DF-F8F9-65CA19FD0AE8}"/>
              </a:ext>
            </a:extLst>
          </p:cNvPr>
          <p:cNvSpPr txBox="1"/>
          <p:nvPr>
            <p:custDataLst>
              <p:tags r:id="rId11"/>
            </p:custDataLst>
          </p:nvPr>
        </p:nvSpPr>
        <p:spPr>
          <a:xfrm>
            <a:off x="9191625" y="3752850"/>
            <a:ext cx="2743200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1100" b="1"/>
              <a:t>RESONSABLE: </a:t>
            </a:r>
            <a:r>
              <a:rPr lang="fr-FR" sz="1100"/>
              <a:t>Titulaire et TES</a:t>
            </a:r>
            <a:endParaRPr lang="fr-FR" sz="1100">
              <a:cs typeface="Calibri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377EB273-ADE4-DD94-54AB-495A0942EDAC}"/>
              </a:ext>
            </a:extLst>
          </p:cNvPr>
          <p:cNvSpPr txBox="1"/>
          <p:nvPr>
            <p:custDataLst>
              <p:tags r:id="rId12"/>
            </p:custDataLst>
          </p:nvPr>
        </p:nvSpPr>
        <p:spPr>
          <a:xfrm>
            <a:off x="9191625" y="4010025"/>
            <a:ext cx="2743200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1100" b="1"/>
              <a:t>RESONSABLE: </a:t>
            </a:r>
            <a:r>
              <a:rPr lang="fr-FR" sz="1100"/>
              <a:t>Titulaire,  direction</a:t>
            </a:r>
          </a:p>
          <a:p>
            <a:r>
              <a:rPr lang="fr-FR" sz="1100">
                <a:cs typeface="Calibri"/>
              </a:rPr>
              <a:t> Professionnel et TES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A8E4C511-DF1C-A544-9D50-52450733F659}"/>
              </a:ext>
            </a:extLst>
          </p:cNvPr>
          <p:cNvSpPr txBox="1"/>
          <p:nvPr>
            <p:custDataLst>
              <p:tags r:id="rId13"/>
            </p:custDataLst>
          </p:nvPr>
        </p:nvSpPr>
        <p:spPr>
          <a:xfrm>
            <a:off x="1800225" y="3781425"/>
            <a:ext cx="2743200" cy="2616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1100" b="1"/>
              <a:t>RESONSABLE: </a:t>
            </a:r>
            <a:r>
              <a:rPr lang="fr-FR" sz="1100"/>
              <a:t>Titulaire et TES</a:t>
            </a:r>
            <a:endParaRPr lang="fr-FR" sz="1100">
              <a:cs typeface="Calibri"/>
            </a:endParaRP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4BD30EB1-A28C-CB5F-DE97-93E31EC2FC68}"/>
              </a:ext>
            </a:extLst>
          </p:cNvPr>
          <p:cNvSpPr txBox="1"/>
          <p:nvPr>
            <p:custDataLst>
              <p:tags r:id="rId14"/>
            </p:custDataLst>
          </p:nvPr>
        </p:nvSpPr>
        <p:spPr>
          <a:xfrm>
            <a:off x="1800225" y="4010024"/>
            <a:ext cx="2743200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1100" b="1"/>
              <a:t>RESONSABLE: </a:t>
            </a:r>
            <a:r>
              <a:rPr lang="fr-FR" sz="1100"/>
              <a:t>Titulaire,  direction</a:t>
            </a:r>
          </a:p>
          <a:p>
            <a:r>
              <a:rPr lang="fr-FR" sz="1100">
                <a:cs typeface="Calibri"/>
              </a:rPr>
              <a:t>            Professionnel et TES</a:t>
            </a:r>
          </a:p>
        </p:txBody>
      </p:sp>
      <p:sp>
        <p:nvSpPr>
          <p:cNvPr id="27" name="ZoneTexte 26">
            <a:extLst>
              <a:ext uri="{FF2B5EF4-FFF2-40B4-BE49-F238E27FC236}">
                <a16:creationId xmlns:a16="http://schemas.microsoft.com/office/drawing/2014/main" id="{79C72E12-ABB7-76E3-2967-D06718E42222}"/>
              </a:ext>
            </a:extLst>
          </p:cNvPr>
          <p:cNvSpPr txBox="1"/>
          <p:nvPr>
            <p:custDataLst>
              <p:tags r:id="rId15"/>
            </p:custDataLst>
          </p:nvPr>
        </p:nvSpPr>
        <p:spPr>
          <a:xfrm>
            <a:off x="4914900" y="2324100"/>
            <a:ext cx="1657350" cy="178510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71450" indent="-171450">
              <a:buFont typeface="Wingdings"/>
              <a:buChar char="§"/>
            </a:pPr>
            <a:r>
              <a:rPr lang="fr-FR" sz="1100">
                <a:cs typeface="Calibri"/>
              </a:rPr>
              <a:t>Enseignement des habiletés sociales</a:t>
            </a:r>
          </a:p>
          <a:p>
            <a:pPr marL="171450" indent="-171450">
              <a:buFont typeface="Wingdings"/>
              <a:buChar char="§"/>
            </a:pPr>
            <a:r>
              <a:rPr lang="fr-FR" sz="1100">
                <a:cs typeface="Calibri"/>
              </a:rPr>
              <a:t>Techniques d'impact</a:t>
            </a:r>
          </a:p>
          <a:p>
            <a:pPr marL="171450" indent="-171450">
              <a:buFont typeface="Wingdings"/>
              <a:buChar char="§"/>
            </a:pPr>
            <a:r>
              <a:rPr lang="fr-FR" sz="1100">
                <a:cs typeface="Calibri"/>
              </a:rPr>
              <a:t>Modélisation</a:t>
            </a:r>
          </a:p>
          <a:p>
            <a:pPr marL="171450" indent="-171450">
              <a:buFont typeface="Wingdings"/>
              <a:buChar char="§"/>
            </a:pPr>
            <a:r>
              <a:rPr lang="fr-FR" sz="1100">
                <a:cs typeface="Calibri"/>
              </a:rPr>
              <a:t>Encadrement des transitions</a:t>
            </a:r>
          </a:p>
          <a:p>
            <a:pPr marL="171450" indent="-171450">
              <a:buFont typeface="Wingdings"/>
              <a:buChar char="§"/>
            </a:pPr>
            <a:r>
              <a:rPr lang="fr-FR" sz="1100">
                <a:cs typeface="Calibri"/>
              </a:rPr>
              <a:t>Accueils personnalisés</a:t>
            </a:r>
          </a:p>
          <a:p>
            <a:pPr marL="171450" indent="-171450">
              <a:buFont typeface="Wingdings"/>
              <a:buChar char="§"/>
            </a:pPr>
            <a:r>
              <a:rPr lang="fr-FR" sz="1100">
                <a:cs typeface="Calibri"/>
              </a:rPr>
              <a:t>Conseil de coopération</a:t>
            </a:r>
          </a:p>
          <a:p>
            <a:pPr marL="171450" indent="-171450">
              <a:buFont typeface="Wingdings"/>
              <a:buChar char="§"/>
            </a:pPr>
            <a:r>
              <a:rPr lang="fr-FR" sz="1100">
                <a:cs typeface="Calibri"/>
              </a:rPr>
              <a:t>Relaxation, méditation</a:t>
            </a:r>
          </a:p>
          <a:p>
            <a:pPr marL="171450" indent="-171450">
              <a:buFont typeface="Wingdings"/>
              <a:buChar char="§"/>
            </a:pPr>
            <a:endParaRPr lang="fr-FR" sz="1100">
              <a:cs typeface="Calibri"/>
            </a:endParaRPr>
          </a:p>
        </p:txBody>
      </p:sp>
      <p:sp>
        <p:nvSpPr>
          <p:cNvPr id="28" name="ZoneTexte 27">
            <a:extLst>
              <a:ext uri="{FF2B5EF4-FFF2-40B4-BE49-F238E27FC236}">
                <a16:creationId xmlns:a16="http://schemas.microsoft.com/office/drawing/2014/main" id="{E70422FC-1FBD-9E79-7C83-690C071103EF}"/>
              </a:ext>
            </a:extLst>
          </p:cNvPr>
          <p:cNvSpPr txBox="1"/>
          <p:nvPr>
            <p:custDataLst>
              <p:tags r:id="rId16"/>
            </p:custDataLst>
          </p:nvPr>
        </p:nvSpPr>
        <p:spPr>
          <a:xfrm>
            <a:off x="3257550" y="3000374"/>
            <a:ext cx="1657350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171450" indent="-171450">
              <a:buFont typeface="Wingdings"/>
              <a:buChar char="§"/>
            </a:pPr>
            <a:r>
              <a:rPr lang="fr-FR" sz="1100">
                <a:cs typeface="Calibri"/>
              </a:rPr>
              <a:t>Apaisement préventif</a:t>
            </a:r>
          </a:p>
          <a:p>
            <a:pPr marL="171450" indent="-171450">
              <a:buFont typeface="Wingdings"/>
              <a:buChar char="§"/>
            </a:pPr>
            <a:endParaRPr lang="fr-FR" sz="1100">
              <a:cs typeface="Calibri"/>
            </a:endParaRPr>
          </a:p>
        </p:txBody>
      </p:sp>
      <p:sp>
        <p:nvSpPr>
          <p:cNvPr id="2" name="ZoneTexte 1">
            <a:extLst>
              <a:ext uri="{FF2B5EF4-FFF2-40B4-BE49-F238E27FC236}">
                <a16:creationId xmlns:a16="http://schemas.microsoft.com/office/drawing/2014/main" id="{27C6C4F1-5424-0CA6-8C50-C773E1B840C8}"/>
              </a:ext>
            </a:extLst>
          </p:cNvPr>
          <p:cNvSpPr txBox="1"/>
          <p:nvPr>
            <p:custDataLst>
              <p:tags r:id="rId17"/>
            </p:custDataLst>
          </p:nvPr>
        </p:nvSpPr>
        <p:spPr>
          <a:xfrm>
            <a:off x="6491172" y="2374512"/>
            <a:ext cx="2092712" cy="161582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171450">
              <a:buFont typeface="Wingdings,Sans-Serif"/>
              <a:buChar char="§"/>
            </a:pPr>
            <a:r>
              <a:rPr lang="fr-FR" sz="1100">
                <a:ea typeface="+mn-lt"/>
                <a:cs typeface="+mn-lt"/>
              </a:rPr>
              <a:t>Cueillette des faits</a:t>
            </a:r>
          </a:p>
          <a:p>
            <a:pPr marL="285750" indent="-171450">
              <a:buFont typeface="Wingdings,Sans-Serif"/>
              <a:buChar char="§"/>
            </a:pPr>
            <a:r>
              <a:rPr lang="fr-FR" sz="1100">
                <a:cs typeface="Calibri" panose="020F0502020204030204"/>
              </a:rPr>
              <a:t>Référence aux TES si c'est de l'intimidation.</a:t>
            </a:r>
          </a:p>
          <a:p>
            <a:pPr marL="285750" indent="-171450">
              <a:buFont typeface="Wingdings,Sans-Serif"/>
              <a:buChar char="§"/>
            </a:pPr>
            <a:r>
              <a:rPr lang="fr-FR" sz="1100">
                <a:cs typeface="Calibri" panose="020F0502020204030204"/>
              </a:rPr>
              <a:t>Explications de l'intimidation et de ses répercussions.</a:t>
            </a:r>
          </a:p>
          <a:p>
            <a:pPr marL="285750" indent="-171450">
              <a:buFont typeface="Wingdings,Sans-Serif"/>
              <a:buChar char="§"/>
            </a:pPr>
            <a:r>
              <a:rPr lang="fr-FR" sz="1100">
                <a:cs typeface="Calibri" panose="020F0502020204030204"/>
              </a:rPr>
              <a:t>Excuses écrites envers l'intimidé</a:t>
            </a:r>
          </a:p>
          <a:p>
            <a:pPr marL="285750" indent="-171450">
              <a:buFont typeface="Wingdings,Sans-Serif"/>
              <a:buChar char="§"/>
            </a:pPr>
            <a:r>
              <a:rPr lang="fr-FR" sz="1100">
                <a:cs typeface="Calibri" panose="020F0502020204030204"/>
              </a:rPr>
              <a:t>Médiation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67345FD9-A282-A8A4-F487-BCDF042D6687}"/>
              </a:ext>
            </a:extLst>
          </p:cNvPr>
          <p:cNvSpPr txBox="1"/>
          <p:nvPr>
            <p:custDataLst>
              <p:tags r:id="rId18"/>
            </p:custDataLst>
          </p:nvPr>
        </p:nvSpPr>
        <p:spPr>
          <a:xfrm>
            <a:off x="8027945" y="3155473"/>
            <a:ext cx="2752492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171450">
              <a:buFont typeface="Wingdings,Sans-Serif"/>
              <a:buChar char="§"/>
            </a:pPr>
            <a:r>
              <a:rPr lang="fr-FR" sz="1100">
                <a:ea typeface="+mn-lt"/>
                <a:cs typeface="+mn-lt"/>
              </a:rPr>
              <a:t>Suivi TES auprès des jeunes</a:t>
            </a:r>
          </a:p>
          <a:p>
            <a:pPr marL="285750" indent="-171450">
              <a:buFont typeface="Wingdings,Sans-Serif"/>
              <a:buChar char="§"/>
            </a:pPr>
            <a:r>
              <a:rPr lang="fr-FR" sz="1100">
                <a:cs typeface="Calibri" panose="020F0502020204030204"/>
              </a:rPr>
              <a:t>Consignation de l'évènement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F4A71E01-3D9E-E39A-6392-0E6FC7999FA8}"/>
              </a:ext>
            </a:extLst>
          </p:cNvPr>
          <p:cNvSpPr txBox="1"/>
          <p:nvPr>
            <p:custDataLst>
              <p:tags r:id="rId19"/>
            </p:custDataLst>
          </p:nvPr>
        </p:nvSpPr>
        <p:spPr>
          <a:xfrm>
            <a:off x="6494655" y="4106435"/>
            <a:ext cx="2445834" cy="178510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171450">
              <a:buFont typeface="Wingdings,Sans-Serif"/>
              <a:buChar char="§"/>
            </a:pPr>
            <a:r>
              <a:rPr lang="fr-FR" sz="1100">
                <a:cs typeface="Calibri"/>
              </a:rPr>
              <a:t>Interventions du palier 1 +</a:t>
            </a:r>
          </a:p>
          <a:p>
            <a:pPr marL="285750" indent="-171450">
              <a:buFont typeface="Wingdings,Sans-Serif"/>
              <a:buChar char="§"/>
            </a:pPr>
            <a:r>
              <a:rPr lang="fr-FR" sz="1100">
                <a:cs typeface="Calibri"/>
              </a:rPr>
              <a:t>Réflexion sur l'intimidation signée par les parents</a:t>
            </a:r>
          </a:p>
          <a:p>
            <a:pPr marL="285750" indent="-171450">
              <a:buFont typeface="Wingdings,Sans-Serif"/>
              <a:buChar char="§"/>
            </a:pPr>
            <a:r>
              <a:rPr lang="fr-FR" sz="1100">
                <a:cs typeface="Calibri"/>
              </a:rPr>
              <a:t>Contrat d'engagement.</a:t>
            </a:r>
          </a:p>
          <a:p>
            <a:pPr marL="285750" indent="-171450">
              <a:buFont typeface="Wingdings,Sans-Serif"/>
              <a:buChar char="§"/>
            </a:pPr>
            <a:r>
              <a:rPr lang="fr-FR" sz="1100">
                <a:cs typeface="Calibri"/>
              </a:rPr>
              <a:t>Rencontre avec la direction</a:t>
            </a:r>
          </a:p>
          <a:p>
            <a:pPr marL="285750" indent="-171450">
              <a:buFont typeface="Wingdings,Sans-Serif"/>
              <a:buChar char="§"/>
            </a:pPr>
            <a:r>
              <a:rPr lang="fr-FR" sz="1100">
                <a:cs typeface="Calibri"/>
              </a:rPr>
              <a:t>Suivi des intervenants après du jeune</a:t>
            </a:r>
          </a:p>
          <a:p>
            <a:pPr marL="285750" indent="-171450">
              <a:buFont typeface="Wingdings,Sans-Serif"/>
              <a:buChar char="§"/>
            </a:pPr>
            <a:r>
              <a:rPr lang="fr-FR" sz="1100">
                <a:cs typeface="Calibri"/>
              </a:rPr>
              <a:t>Moment de réflexion à l'école d'une demi-journée (ou selon le geste)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B912441E-4CD2-9A01-B6F3-257D30DDA5F0}"/>
              </a:ext>
            </a:extLst>
          </p:cNvPr>
          <p:cNvSpPr txBox="1"/>
          <p:nvPr>
            <p:custDataLst>
              <p:tags r:id="rId20"/>
            </p:custDataLst>
          </p:nvPr>
        </p:nvSpPr>
        <p:spPr>
          <a:xfrm>
            <a:off x="4603595" y="4101790"/>
            <a:ext cx="2009078" cy="195438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171450">
              <a:buFont typeface="Wingdings,Sans-Serif"/>
              <a:buChar char="§"/>
            </a:pPr>
            <a:r>
              <a:rPr lang="fr-FR" sz="1100">
                <a:cs typeface="Calibri"/>
              </a:rPr>
              <a:t>Interventions du palier 2 +</a:t>
            </a:r>
          </a:p>
          <a:p>
            <a:pPr marL="285750" indent="-171450">
              <a:buFont typeface="Wingdings,Sans-Serif"/>
              <a:buChar char="§"/>
            </a:pPr>
            <a:r>
              <a:rPr lang="fr-FR" sz="1100">
                <a:cs typeface="Calibri"/>
              </a:rPr>
              <a:t>Rencontre entre la direction et les parents.</a:t>
            </a:r>
          </a:p>
          <a:p>
            <a:pPr marL="285750" indent="-171450">
              <a:buFont typeface="Wingdings,Sans-Serif"/>
              <a:buChar char="§"/>
            </a:pPr>
            <a:r>
              <a:rPr lang="fr-FR" sz="1100">
                <a:cs typeface="Calibri"/>
              </a:rPr>
              <a:t>Travail sur l'intimidation</a:t>
            </a:r>
          </a:p>
          <a:p>
            <a:pPr marL="285750" indent="-171450">
              <a:buFont typeface="Wingdings,Sans-Serif"/>
              <a:buChar char="§"/>
            </a:pPr>
            <a:r>
              <a:rPr lang="fr-FR" sz="1100">
                <a:cs typeface="Calibri"/>
              </a:rPr>
              <a:t>Geste de réparation</a:t>
            </a:r>
          </a:p>
          <a:p>
            <a:pPr marL="285750" indent="-171450">
              <a:buFont typeface="Wingdings,Sans-Serif"/>
              <a:buChar char="§"/>
            </a:pPr>
            <a:r>
              <a:rPr lang="fr-FR" sz="1100">
                <a:cs typeface="Calibri"/>
              </a:rPr>
              <a:t>Rédaction d'un plan d'intervention et/ou d'intensification.</a:t>
            </a:r>
          </a:p>
          <a:p>
            <a:pPr marL="285750" indent="-171450">
              <a:buFont typeface="Wingdings,Sans-Serif"/>
              <a:buChar char="§"/>
            </a:pPr>
            <a:r>
              <a:rPr lang="fr-FR" sz="1100">
                <a:cs typeface="Calibri"/>
              </a:rPr>
              <a:t>Au besoin, rencontre du policier préventionniste</a:t>
            </a:r>
          </a:p>
          <a:p>
            <a:pPr marL="285750" indent="-171450">
              <a:buFont typeface="Wingdings,Sans-Serif"/>
              <a:buChar char="§"/>
            </a:pPr>
            <a:endParaRPr lang="fr-FR" sz="1100">
              <a:cs typeface="Calibri"/>
            </a:endParaRP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E07618BF-D91C-A8CE-2382-78A0302F363D}"/>
              </a:ext>
            </a:extLst>
          </p:cNvPr>
          <p:cNvSpPr txBox="1"/>
          <p:nvPr>
            <p:custDataLst>
              <p:tags r:id="rId21"/>
            </p:custDataLst>
          </p:nvPr>
        </p:nvSpPr>
        <p:spPr>
          <a:xfrm>
            <a:off x="2869348" y="4356177"/>
            <a:ext cx="1832518" cy="600164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171450">
              <a:buFont typeface="Wingdings,Sans-Serif"/>
              <a:buChar char="§"/>
            </a:pPr>
            <a:r>
              <a:rPr lang="fr-FR" sz="1100">
                <a:ea typeface="+mn-lt"/>
                <a:cs typeface="+mn-lt"/>
              </a:rPr>
              <a:t>Suspension à l'interne ou à l'externe selon la situation</a:t>
            </a:r>
            <a:endParaRPr lang="en-US" sz="1100">
              <a:cs typeface="Calibri" panose="020F0502020204030204"/>
            </a:endParaRPr>
          </a:p>
        </p:txBody>
      </p:sp>
      <p:sp>
        <p:nvSpPr>
          <p:cNvPr id="8" name="Flèche : courbe vers le bas 7">
            <a:extLst>
              <a:ext uri="{FF2B5EF4-FFF2-40B4-BE49-F238E27FC236}">
                <a16:creationId xmlns:a16="http://schemas.microsoft.com/office/drawing/2014/main" id="{522E527F-D6B4-19D3-7349-5B50EC62BA91}"/>
              </a:ext>
            </a:extLst>
          </p:cNvPr>
          <p:cNvSpPr/>
          <p:nvPr>
            <p:custDataLst>
              <p:tags r:id="rId22"/>
            </p:custDataLst>
          </p:nvPr>
        </p:nvSpPr>
        <p:spPr>
          <a:xfrm>
            <a:off x="5959527" y="1360355"/>
            <a:ext cx="1217341" cy="418170"/>
          </a:xfrm>
          <a:prstGeom prst="curved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0" name="Flèche : courbe vers le bas 29">
            <a:extLst>
              <a:ext uri="{FF2B5EF4-FFF2-40B4-BE49-F238E27FC236}">
                <a16:creationId xmlns:a16="http://schemas.microsoft.com/office/drawing/2014/main" id="{859CA372-FFCE-9CDF-0E82-B312775441BC}"/>
              </a:ext>
            </a:extLst>
          </p:cNvPr>
          <p:cNvSpPr/>
          <p:nvPr>
            <p:custDataLst>
              <p:tags r:id="rId23"/>
            </p:custDataLst>
          </p:nvPr>
        </p:nvSpPr>
        <p:spPr>
          <a:xfrm rot="4920000">
            <a:off x="10652332" y="3850793"/>
            <a:ext cx="1217341" cy="418170"/>
          </a:xfrm>
          <a:prstGeom prst="curved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31" name="Flèche : courbe vers le bas 30">
            <a:extLst>
              <a:ext uri="{FF2B5EF4-FFF2-40B4-BE49-F238E27FC236}">
                <a16:creationId xmlns:a16="http://schemas.microsoft.com/office/drawing/2014/main" id="{A356E31D-C00C-517E-8910-4C73926BF95C}"/>
              </a:ext>
            </a:extLst>
          </p:cNvPr>
          <p:cNvSpPr/>
          <p:nvPr>
            <p:custDataLst>
              <p:tags r:id="rId24"/>
            </p:custDataLst>
          </p:nvPr>
        </p:nvSpPr>
        <p:spPr>
          <a:xfrm rot="10800000">
            <a:off x="6015283" y="6229720"/>
            <a:ext cx="1217341" cy="418170"/>
          </a:xfrm>
          <a:prstGeom prst="curved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93CE0833-1F30-D114-F7D4-F98AB20C1627}"/>
              </a:ext>
            </a:extLst>
          </p:cNvPr>
          <p:cNvSpPr txBox="1"/>
          <p:nvPr>
            <p:custDataLst>
              <p:tags r:id="rId25"/>
            </p:custDataLst>
          </p:nvPr>
        </p:nvSpPr>
        <p:spPr>
          <a:xfrm>
            <a:off x="169823" y="5996336"/>
            <a:ext cx="4796882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/>
              <a:t>La direction peut en tout temps ajouter ou enlever des mesures selon la situation.</a:t>
            </a:r>
            <a:endParaRPr lang="fr-FR">
              <a:cs typeface="Calibri"/>
            </a:endParaRPr>
          </a:p>
        </p:txBody>
      </p:sp>
      <p:sp>
        <p:nvSpPr>
          <p:cNvPr id="33" name="ZoneTexte 32">
            <a:extLst>
              <a:ext uri="{FF2B5EF4-FFF2-40B4-BE49-F238E27FC236}">
                <a16:creationId xmlns:a16="http://schemas.microsoft.com/office/drawing/2014/main" id="{C5D027F9-624A-9F02-75F6-069CC4F58CEB}"/>
              </a:ext>
            </a:extLst>
          </p:cNvPr>
          <p:cNvSpPr txBox="1"/>
          <p:nvPr>
            <p:custDataLst>
              <p:tags r:id="rId26"/>
            </p:custDataLst>
          </p:nvPr>
        </p:nvSpPr>
        <p:spPr>
          <a:xfrm>
            <a:off x="7901335" y="5996336"/>
            <a:ext cx="4155687" cy="64633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/>
              <a:t>Les mesures seront adaptées selon l'âge et les particularités des élèves.</a:t>
            </a:r>
            <a:endParaRPr lang="fr-FR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8309680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4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5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2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Thème Office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Pedneault, Caroline</dc:creator>
  <cp:revision>1</cp:revision>
  <dcterms:created xsi:type="dcterms:W3CDTF">2022-03-23T13:13:08Z</dcterms:created>
  <dcterms:modified xsi:type="dcterms:W3CDTF">2022-03-30T13:50:35Z</dcterms:modified>
</cp:coreProperties>
</file>